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0" r:id="rId1"/>
  </p:sldMasterIdLst>
  <p:notesMasterIdLst>
    <p:notesMasterId r:id="rId14"/>
  </p:notesMasterIdLst>
  <p:sldIdLst>
    <p:sldId id="256" r:id="rId2"/>
    <p:sldId id="261" r:id="rId3"/>
    <p:sldId id="257" r:id="rId4"/>
    <p:sldId id="258" r:id="rId5"/>
    <p:sldId id="259" r:id="rId6"/>
    <p:sldId id="260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9" autoAdjust="0"/>
    <p:restoredTop sz="94613" autoAdjust="0"/>
  </p:normalViewPr>
  <p:slideViewPr>
    <p:cSldViewPr snapToGrid="0" snapToObjects="1">
      <p:cViewPr varScale="1">
        <p:scale>
          <a:sx n="96" d="100"/>
          <a:sy n="96" d="100"/>
        </p:scale>
        <p:origin x="-448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304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641239442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9" name="Shape 39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5" name="Shape 78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786" name="Shape 786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3" name="Shape 79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794" name="Shape 794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9" name="Shape 79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800" name="Shape 800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1" name="Shape 74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742" name="Shape 74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47" name="Shape 47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" name="Shape 38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81" name="Shape 381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7" name="Shape 68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688" name="Shape 688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8" name="Shape 72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729" name="Shape 729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9" name="Shape 74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750" name="Shape 750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6" name="Shape 76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767" name="Shape 767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" name="Shape 77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779" name="Shape 779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bg>
      <p:bgPr>
        <a:solidFill>
          <a:schemeClr val="lt1"/>
        </a:solidFill>
        <a:effectLst/>
      </p:bgPr>
    </p:bg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ctrTitle"/>
          </p:nvPr>
        </p:nvSpPr>
        <p:spPr>
          <a:xfrm>
            <a:off x="2971800" y="1828800"/>
            <a:ext cx="6019799" cy="2209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subTitle" idx="1"/>
          </p:nvPr>
        </p:nvSpPr>
        <p:spPr>
          <a:xfrm>
            <a:off x="2971800" y="4267200"/>
            <a:ext cx="601979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92075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lt2"/>
              </a:buClr>
              <a:buFont typeface="Arial"/>
              <a:buChar char="●"/>
              <a:defRPr sz="3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indent="-200025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Font typeface="Arial"/>
              <a:buChar char="●"/>
              <a:defRPr sz="2800" b="0" i="0" u="none" strike="noStrike" cap="none" baseline="0"/>
            </a:lvl2pPr>
            <a:lvl3pPr marL="1143000" marR="0" indent="-168275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lt2"/>
              </a:buClr>
              <a:buFont typeface="Arial"/>
              <a:buChar char="●"/>
              <a:defRPr sz="2400" b="0" i="0" u="none" strike="noStrike" cap="none" baseline="0"/>
            </a:lvl3pPr>
            <a:lvl4pPr marL="1600200" marR="0" indent="-174625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Font typeface="Arial"/>
              <a:buChar char="●"/>
              <a:defRPr sz="2000" b="0" i="0" u="none" strike="noStrike" cap="none" baseline="0"/>
            </a:lvl4pPr>
            <a:lvl5pPr marL="2057400" marR="0" indent="-101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Font typeface="Wingdings"/>
              <a:buChar char="§"/>
              <a:defRPr sz="2000" b="0" i="0" u="none" strike="noStrike" cap="none" baseline="0"/>
            </a:lvl5pPr>
            <a:lvl6pPr marL="2514600" marR="0" indent="-254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lt2"/>
              </a:buClr>
              <a:buFont typeface="Wingdings"/>
              <a:buChar char="§"/>
              <a:defRPr sz="3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indent="-254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lt2"/>
              </a:buClr>
              <a:buFont typeface="Wingdings"/>
              <a:buChar char="§"/>
              <a:defRPr sz="3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indent="-254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lt2"/>
              </a:buClr>
              <a:buFont typeface="Wingdings"/>
              <a:buChar char="§"/>
              <a:defRPr sz="3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indent="-254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lt2"/>
              </a:buClr>
              <a:buFont typeface="Wingdings"/>
              <a:buChar char="§"/>
              <a:defRPr sz="3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ctr" rtl="0">
              <a:spcBef>
                <a:spcPts val="0"/>
              </a:spcBef>
              <a:defRPr sz="1200" b="0" i="0" u="none" strike="noStrike" cap="none" baseline="0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 sz="1200" b="0" i="0" u="none" strike="noStrike" cap="none" baseline="0">
              <a:latin typeface="Arial Black"/>
              <a:ea typeface="Arial Black"/>
              <a:cs typeface="Arial Black"/>
              <a:sym typeface="Arial Black"/>
            </a:endParaRPr>
          </a:p>
          <a:p>
            <a:pPr lvl="1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lvl="2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lvl="3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lvl="4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lvl="5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lvl="6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lvl="7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lvl="8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title" idx="2"/>
          </p:nvPr>
        </p:nvSpPr>
        <p:spPr>
          <a:xfrm>
            <a:off x="457200" y="457200"/>
            <a:ext cx="8229600" cy="1371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body" idx="3"/>
          </p:nvPr>
        </p:nvSpPr>
        <p:spPr>
          <a:xfrm>
            <a:off x="457200" y="1981200"/>
            <a:ext cx="8229600" cy="3886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lt2"/>
              </a:buClr>
              <a:buFont typeface="Arial"/>
              <a:buChar char="●"/>
              <a:defRPr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indent="-200025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Font typeface="Arial"/>
              <a:buChar char="●"/>
              <a:defRPr sz="2800"/>
            </a:lvl2pPr>
            <a:lvl3pPr marL="1143000" indent="-168275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lt2"/>
              </a:buClr>
              <a:buFont typeface="Arial"/>
              <a:buChar char="●"/>
              <a:defRPr sz="2400"/>
            </a:lvl3pPr>
            <a:lvl4pPr marL="1600200" indent="-174625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Font typeface="Arial"/>
              <a:buChar char="●"/>
              <a:defRPr sz="2000"/>
            </a:lvl4pPr>
            <a:lvl5pPr marL="2057400" indent="-101600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Font typeface="Wingdings"/>
              <a:buChar char="§"/>
              <a:defRPr sz="2000"/>
            </a:lvl5pPr>
            <a:lvl6pPr marL="2514600" indent="-25400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lt2"/>
              </a:buClr>
              <a:buFont typeface="Wingdings"/>
              <a:buChar char="§"/>
              <a:defRPr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indent="-25400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lt2"/>
              </a:buClr>
              <a:buFont typeface="Wingdings"/>
              <a:buChar char="§"/>
              <a:defRPr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indent="-25400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lt2"/>
              </a:buClr>
              <a:buFont typeface="Wingdings"/>
              <a:buChar char="§"/>
              <a:defRPr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indent="-25400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lt2"/>
              </a:buClr>
              <a:buFont typeface="Wingdings"/>
              <a:buChar char="§"/>
              <a:defRPr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 sz="1200" b="0" i="0" u="none" strike="noStrike" cap="none" baseline="0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bg>
      <p:bgPr>
        <a:solidFill>
          <a:schemeClr val="lt1"/>
        </a:solidFill>
        <a:effectLst/>
      </p:bgPr>
    </p:bg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457200" y="0"/>
            <a:ext cx="8229600" cy="1371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228600" y="838200"/>
            <a:ext cx="7543800" cy="3505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lt2"/>
              </a:buClr>
              <a:buFont typeface="Arial"/>
              <a:buChar char="●"/>
              <a:defRPr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indent="-200025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Font typeface="Arial"/>
              <a:buChar char="●"/>
              <a:defRPr sz="2800"/>
            </a:lvl2pPr>
            <a:lvl3pPr marL="1143000" indent="-168275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lt2"/>
              </a:buClr>
              <a:buFont typeface="Arial"/>
              <a:buChar char="●"/>
              <a:defRPr sz="2400"/>
            </a:lvl3pPr>
            <a:lvl4pPr marL="1600200" indent="-174625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Font typeface="Arial"/>
              <a:buChar char="●"/>
              <a:defRPr sz="2000"/>
            </a:lvl4pPr>
            <a:lvl5pPr marL="2057400" indent="-101600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Font typeface="Wingdings"/>
              <a:buChar char="§"/>
              <a:defRPr sz="2000"/>
            </a:lvl5pPr>
            <a:lvl6pPr marL="2514600" indent="-25400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lt2"/>
              </a:buClr>
              <a:buFont typeface="Wingdings"/>
              <a:buChar char="§"/>
              <a:defRPr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indent="-25400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lt2"/>
              </a:buClr>
              <a:buFont typeface="Wingdings"/>
              <a:buChar char="§"/>
              <a:defRPr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indent="-25400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lt2"/>
              </a:buClr>
              <a:buFont typeface="Wingdings"/>
              <a:buChar char="§"/>
              <a:defRPr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indent="-25400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lt2"/>
              </a:buClr>
              <a:buFont typeface="Wingdings"/>
              <a:buChar char="§"/>
              <a:defRPr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ctr" rtl="0">
              <a:spcBef>
                <a:spcPts val="0"/>
              </a:spcBef>
              <a:defRPr sz="1200" b="0" i="0" u="none" strike="noStrike" cap="none" baseline="0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 sz="1200" b="0" i="0" u="none" strike="noStrike" cap="none" baseline="0">
              <a:latin typeface="Arial Black"/>
              <a:ea typeface="Arial Black"/>
              <a:cs typeface="Arial Black"/>
              <a:sym typeface="Arial Black"/>
            </a:endParaRPr>
          </a:p>
          <a:p>
            <a:pPr lvl="1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lvl="2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lvl="3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lvl="4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lvl="5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lvl="6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lvl="7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lvl="8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 sz="1200" b="0" i="0" u="none" strike="noStrike" cap="none" baseline="0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ctr" rtl="0">
              <a:spcBef>
                <a:spcPts val="0"/>
              </a:spcBef>
              <a:defRPr sz="1200" b="0" i="0" u="none" strike="noStrike" cap="none" baseline="0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 sz="1200" b="0" i="0" u="none" strike="noStrike" cap="none" baseline="0">
              <a:latin typeface="Arial Black"/>
              <a:ea typeface="Arial Black"/>
              <a:cs typeface="Arial Black"/>
              <a:sym typeface="Arial Black"/>
            </a:endParaRPr>
          </a:p>
          <a:p>
            <a:pPr lvl="1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lvl="2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lvl="3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lvl="4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lvl="5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lvl="6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lvl="7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lvl="8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  <p:grpSp>
        <p:nvGrpSpPr>
          <p:cNvPr id="7" name="Shape 7"/>
          <p:cNvGrpSpPr/>
          <p:nvPr/>
        </p:nvGrpSpPr>
        <p:grpSpPr>
          <a:xfrm>
            <a:off x="0" y="0"/>
            <a:ext cx="9143999" cy="546099"/>
            <a:chOff x="0" y="0"/>
            <a:chExt cx="9143999" cy="546099"/>
          </a:xfrm>
        </p:grpSpPr>
        <p:sp>
          <p:nvSpPr>
            <p:cNvPr id="8" name="Shape 8"/>
            <p:cNvSpPr txBox="1"/>
            <p:nvPr/>
          </p:nvSpPr>
          <p:spPr>
            <a:xfrm>
              <a:off x="0" y="0"/>
              <a:ext cx="285750" cy="533399"/>
            </a:xfrm>
            <a:prstGeom prst="rect">
              <a:avLst/>
            </a:prstGeom>
            <a:gradFill>
              <a:gsLst>
                <a:gs pos="0">
                  <a:schemeClr val="lt1"/>
                </a:gs>
                <a:gs pos="100000">
                  <a:schemeClr val="folHlink"/>
                </a:gs>
              </a:gsLst>
              <a:lin ang="1080000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" name="Shape 9"/>
            <p:cNvSpPr txBox="1"/>
            <p:nvPr/>
          </p:nvSpPr>
          <p:spPr>
            <a:xfrm>
              <a:off x="412750" y="134936"/>
              <a:ext cx="8731249" cy="274636"/>
            </a:xfrm>
            <a:prstGeom prst="rect">
              <a:avLst/>
            </a:prstGeom>
            <a:gradFill>
              <a:gsLst>
                <a:gs pos="0">
                  <a:schemeClr val="lt1"/>
                </a:gs>
                <a:gs pos="100000">
                  <a:schemeClr val="lt2"/>
                </a:gs>
              </a:gsLst>
              <a:lin ang="10800000" scaled="0"/>
            </a:gra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" name="Shape 10"/>
            <p:cNvSpPr txBox="1"/>
            <p:nvPr/>
          </p:nvSpPr>
          <p:spPr>
            <a:xfrm>
              <a:off x="409575" y="134936"/>
              <a:ext cx="138112" cy="1412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" name="Shape 11"/>
            <p:cNvSpPr txBox="1"/>
            <p:nvPr/>
          </p:nvSpPr>
          <p:spPr>
            <a:xfrm>
              <a:off x="547687" y="0"/>
              <a:ext cx="139699" cy="138112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2" name="Shape 12"/>
            <p:cNvSpPr txBox="1"/>
            <p:nvPr/>
          </p:nvSpPr>
          <p:spPr>
            <a:xfrm>
              <a:off x="547687" y="134936"/>
              <a:ext cx="139699" cy="1412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" name="Shape 13"/>
            <p:cNvSpPr txBox="1"/>
            <p:nvPr/>
          </p:nvSpPr>
          <p:spPr>
            <a:xfrm>
              <a:off x="274637" y="274637"/>
              <a:ext cx="136524" cy="138112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4" name="Shape 14"/>
            <p:cNvSpPr txBox="1"/>
            <p:nvPr/>
          </p:nvSpPr>
          <p:spPr>
            <a:xfrm>
              <a:off x="131761" y="136525"/>
              <a:ext cx="141287" cy="138112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" name="Shape 15"/>
            <p:cNvSpPr txBox="1"/>
            <p:nvPr/>
          </p:nvSpPr>
          <p:spPr>
            <a:xfrm>
              <a:off x="409575" y="271462"/>
              <a:ext cx="138112" cy="138112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6" name="Shape 16"/>
            <p:cNvSpPr txBox="1"/>
            <p:nvPr/>
          </p:nvSpPr>
          <p:spPr>
            <a:xfrm>
              <a:off x="274637" y="409575"/>
              <a:ext cx="136524" cy="13652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457200" y="457200"/>
            <a:ext cx="8229600" cy="1371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457200" y="1981200"/>
            <a:ext cx="8229600" cy="3886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92075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lt2"/>
              </a:buClr>
              <a:buFont typeface="Arial"/>
              <a:buChar char="●"/>
              <a:defRPr sz="3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indent="-200025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Font typeface="Arial"/>
              <a:buChar char="●"/>
              <a:defRPr sz="2800" b="0" i="0" u="none" strike="noStrike" cap="none" baseline="0"/>
            </a:lvl2pPr>
            <a:lvl3pPr marL="1143000" marR="0" indent="-168275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lt2"/>
              </a:buClr>
              <a:buFont typeface="Arial"/>
              <a:buChar char="●"/>
              <a:defRPr sz="2400" b="0" i="0" u="none" strike="noStrike" cap="none" baseline="0"/>
            </a:lvl3pPr>
            <a:lvl4pPr marL="1600200" marR="0" indent="-174625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Font typeface="Arial"/>
              <a:buChar char="●"/>
              <a:defRPr sz="2000" b="0" i="0" u="none" strike="noStrike" cap="none" baseline="0"/>
            </a:lvl4pPr>
            <a:lvl5pPr marL="2057400" marR="0" indent="-101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Font typeface="Wingdings"/>
              <a:buChar char="§"/>
              <a:defRPr sz="2000" b="0" i="0" u="none" strike="noStrike" cap="none" baseline="0"/>
            </a:lvl5pPr>
            <a:lvl6pPr marL="2514600" marR="0" indent="-254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lt2"/>
              </a:buClr>
              <a:buFont typeface="Wingdings"/>
              <a:buChar char="§"/>
              <a:defRPr sz="3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indent="-254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lt2"/>
              </a:buClr>
              <a:buFont typeface="Wingdings"/>
              <a:buChar char="§"/>
              <a:defRPr sz="3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indent="-254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lt2"/>
              </a:buClr>
              <a:buFont typeface="Wingdings"/>
              <a:buChar char="§"/>
              <a:defRPr sz="3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indent="-254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lt2"/>
              </a:buClr>
              <a:buFont typeface="Wingdings"/>
              <a:buChar char="§"/>
              <a:defRPr sz="3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 sz="1200" b="0" i="0" u="none" strike="noStrike" cap="none" baseline="0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3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4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4" Type="http://schemas.openxmlformats.org/officeDocument/2006/relationships/image" Target="../media/image2.jpg"/><Relationship Id="rId5" Type="http://schemas.openxmlformats.org/officeDocument/2006/relationships/image" Target="../media/image3.jpg"/><Relationship Id="rId6" Type="http://schemas.openxmlformats.org/officeDocument/2006/relationships/image" Target="../media/image4.jpg"/><Relationship Id="rId7" Type="http://schemas.openxmlformats.org/officeDocument/2006/relationships/image" Target="../media/image5.jpg"/><Relationship Id="rId8" Type="http://schemas.openxmlformats.org/officeDocument/2006/relationships/image" Target="../media/image6.jp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4" Type="http://schemas.openxmlformats.org/officeDocument/2006/relationships/image" Target="../media/image8.jp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4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4" Type="http://schemas.openxmlformats.org/officeDocument/2006/relationships/image" Target="../media/image12.jp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>
            <a:spLocks noGrp="1"/>
          </p:cNvSpPr>
          <p:nvPr>
            <p:ph type="ctrTitle"/>
          </p:nvPr>
        </p:nvSpPr>
        <p:spPr>
          <a:xfrm>
            <a:off x="2971800" y="1828800"/>
            <a:ext cx="6019799" cy="2209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5000" b="0" i="0" u="none" strike="noStrike" cap="none" baseline="0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Culture</a:t>
            </a:r>
          </a:p>
        </p:txBody>
      </p:sp>
      <p:sp>
        <p:nvSpPr>
          <p:cNvPr id="36" name="Shape 36"/>
          <p:cNvSpPr txBox="1">
            <a:spLocks noGrp="1"/>
          </p:cNvSpPr>
          <p:nvPr>
            <p:ph type="subTitle" idx="1"/>
          </p:nvPr>
        </p:nvSpPr>
        <p:spPr>
          <a:xfrm>
            <a:off x="4688675" y="4231475"/>
            <a:ext cx="6019799" cy="1752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68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Arial"/>
              <a:buNone/>
            </a:pPr>
            <a:r>
              <a:rPr lang="en-US" sz="3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Elements of Culture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7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1" name="Shape 781"/>
          <p:cNvSpPr txBox="1">
            <a:spLocks noGrp="1"/>
          </p:cNvSpPr>
          <p:nvPr>
            <p:ph type="body" idx="1"/>
          </p:nvPr>
        </p:nvSpPr>
        <p:spPr>
          <a:xfrm>
            <a:off x="457200" y="2133600"/>
            <a:ext cx="8229600" cy="4648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lt2"/>
              </a:buClr>
              <a:buSzPct val="75000"/>
              <a:buFont typeface="Arial"/>
              <a:buAutoNum type="arabicPeriod" startAt="7"/>
            </a:pPr>
            <a:r>
              <a:rPr lang="en-US" sz="3200" b="0" i="0" u="sng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Economic Systems</a:t>
            </a:r>
          </a:p>
          <a:p>
            <a:pPr marL="1143000" marR="0" lvl="2" indent="-2286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lt2"/>
              </a:buClr>
              <a:buSzPct val="39583"/>
              <a:buFont typeface="Arial"/>
              <a:buChar char="●"/>
            </a:pPr>
            <a:r>
              <a:rPr lang="en-US"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Resources a community has</a:t>
            </a:r>
          </a:p>
          <a:p>
            <a:pPr marL="1143000" marR="0" lvl="2" indent="-2286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lt2"/>
              </a:buClr>
              <a:buSzPct val="39583"/>
              <a:buFont typeface="Arial"/>
              <a:buChar char="●"/>
            </a:pPr>
            <a:r>
              <a:rPr lang="en-US"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Four types</a:t>
            </a:r>
          </a:p>
          <a:p>
            <a:pPr marL="1143000" marR="0" lvl="2" indent="-2286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Arial"/>
              <a:buNone/>
            </a:pPr>
            <a:r>
              <a:rPr lang="en-US"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1. </a:t>
            </a:r>
            <a:r>
              <a:rPr lang="en-US" sz="2400" b="0" i="0" u="sng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Traditional</a:t>
            </a:r>
            <a:r>
              <a:rPr lang="en-US"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  people produce most of what they need to survive</a:t>
            </a:r>
          </a:p>
          <a:p>
            <a:pPr marL="1143000" marR="0" lvl="2" indent="-2286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Arial"/>
              <a:buNone/>
            </a:pPr>
            <a:r>
              <a:rPr lang="en-US"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2. </a:t>
            </a:r>
            <a:r>
              <a:rPr lang="en-US" sz="2400" b="0" i="0" u="sng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Market</a:t>
            </a:r>
            <a:r>
              <a:rPr lang="en-US"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 basic economic questions are answered by buying/selling goods and services</a:t>
            </a:r>
          </a:p>
          <a:p>
            <a:pPr marL="1143000" marR="0" lvl="2" indent="-2286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Arial"/>
              <a:buNone/>
            </a:pPr>
            <a:r>
              <a:rPr lang="en-US"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3. </a:t>
            </a:r>
            <a:r>
              <a:rPr lang="en-US" sz="2400" b="0" i="0" u="sng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Command</a:t>
            </a:r>
            <a:r>
              <a:rPr lang="en-US"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  government controls answers to economic questions</a:t>
            </a:r>
          </a:p>
          <a:p>
            <a:pPr marL="1143000" marR="0" lvl="2" indent="-2286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Arial"/>
              <a:buNone/>
            </a:pPr>
            <a:r>
              <a:rPr lang="en-US"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4. </a:t>
            </a:r>
            <a:r>
              <a:rPr lang="en-US" sz="2400" b="0" i="0" u="sng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Mixed</a:t>
            </a:r>
            <a:r>
              <a:rPr lang="en-US"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  individuals make some economic decisions, the government makes others</a:t>
            </a:r>
          </a:p>
        </p:txBody>
      </p:sp>
      <p:sp>
        <p:nvSpPr>
          <p:cNvPr id="782" name="Shape 782"/>
          <p:cNvSpPr txBox="1">
            <a:spLocks noGrp="1"/>
          </p:cNvSpPr>
          <p:nvPr>
            <p:ph type="title"/>
          </p:nvPr>
        </p:nvSpPr>
        <p:spPr>
          <a:xfrm>
            <a:off x="457200" y="457200"/>
            <a:ext cx="8229600" cy="1371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4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7 Elements of Culture</a:t>
            </a:r>
          </a:p>
        </p:txBody>
      </p:sp>
      <p:pic>
        <p:nvPicPr>
          <p:cNvPr id="783" name="Shape 78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942012" y="0"/>
            <a:ext cx="3030537" cy="304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xmlns:p14="http://schemas.microsoft.com/office/powerpoint/2010/main"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7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" name="Shape 788"/>
          <p:cNvSpPr txBox="1">
            <a:spLocks noGrp="1"/>
          </p:cNvSpPr>
          <p:nvPr>
            <p:ph type="title"/>
          </p:nvPr>
        </p:nvSpPr>
        <p:spPr>
          <a:xfrm>
            <a:off x="457200" y="457200"/>
            <a:ext cx="8229600" cy="1371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4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Ways Cultures Change</a:t>
            </a:r>
          </a:p>
        </p:txBody>
      </p:sp>
      <p:sp>
        <p:nvSpPr>
          <p:cNvPr id="789" name="Shape 78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5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lt2"/>
              </a:buClr>
              <a:buSzPct val="45312"/>
              <a:buFont typeface="Arial"/>
              <a:buChar char="●"/>
            </a:pPr>
            <a:r>
              <a:rPr lang="en-US" sz="3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Technology</a:t>
            </a:r>
          </a:p>
          <a:p>
            <a:pPr marL="1600200" marR="0" lvl="3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ct val="42500"/>
              <a:buFont typeface="Arial"/>
              <a:buChar char="●"/>
            </a:pPr>
            <a:r>
              <a:rPr lang="en-US"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Cars, telephone, computers, TV dinners</a:t>
            </a:r>
          </a:p>
          <a:p>
            <a:pPr marL="0" marR="0" lvl="0" indent="92075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lt2"/>
              </a:buClr>
              <a:buFont typeface="Arial"/>
              <a:buNone/>
            </a:pPr>
            <a:endParaRPr sz="32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lt2"/>
              </a:buClr>
              <a:buSzPct val="45312"/>
              <a:buFont typeface="Arial"/>
              <a:buChar char="●"/>
            </a:pPr>
            <a:r>
              <a:rPr lang="en-US" sz="3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Environment Changes</a:t>
            </a:r>
          </a:p>
          <a:p>
            <a:pPr marL="0" marR="0" lvl="0" indent="92075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lt2"/>
              </a:buClr>
              <a:buFont typeface="Arial"/>
              <a:buNone/>
            </a:pPr>
            <a:endParaRPr sz="32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lt2"/>
              </a:buClr>
              <a:buSzPct val="75000"/>
              <a:buFont typeface="Arial"/>
              <a:buAutoNum type="arabicPeriod" startAt="3"/>
            </a:pPr>
            <a:r>
              <a:rPr lang="en-US" sz="3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New Ideas (like recycling)</a:t>
            </a:r>
          </a:p>
          <a:p>
            <a:pPr marL="0" marR="0" lvl="0" indent="92075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lt2"/>
              </a:buClr>
              <a:buFont typeface="Arial"/>
              <a:buNone/>
            </a:pPr>
            <a:endParaRPr sz="32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Arial"/>
              <a:buNone/>
            </a:pPr>
            <a:r>
              <a:rPr lang="en-US" sz="2400" b="0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4.</a:t>
            </a:r>
            <a:r>
              <a:rPr lang="en-US" sz="3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</a:t>
            </a:r>
            <a:r>
              <a:rPr lang="en-US" sz="3200" b="0" i="0" u="sng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Diffusion</a:t>
            </a:r>
            <a:r>
              <a:rPr lang="en-US" sz="3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 movement of customs and ideas from  one place to another</a:t>
            </a:r>
          </a:p>
        </p:txBody>
      </p:sp>
      <p:pic>
        <p:nvPicPr>
          <p:cNvPr id="790" name="Shape 79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239000" y="1447800"/>
            <a:ext cx="1428750" cy="14287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91" name="Shape 79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172200" y="3352800"/>
            <a:ext cx="1905000" cy="1917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xmlns:p14="http://schemas.microsoft.com/office/powerpoint/2010/main"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7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6" name="Shape 796"/>
          <p:cNvSpPr txBox="1">
            <a:spLocks noGrp="1"/>
          </p:cNvSpPr>
          <p:nvPr>
            <p:ph type="title"/>
          </p:nvPr>
        </p:nvSpPr>
        <p:spPr>
          <a:xfrm>
            <a:off x="457200" y="457200"/>
            <a:ext cx="8229600" cy="1371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4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Be Careful of…</a:t>
            </a:r>
          </a:p>
        </p:txBody>
      </p:sp>
      <p:sp>
        <p:nvSpPr>
          <p:cNvPr id="797" name="Shape 797"/>
          <p:cNvSpPr txBox="1">
            <a:spLocks noGrp="1"/>
          </p:cNvSpPr>
          <p:nvPr>
            <p:ph type="body" idx="1"/>
          </p:nvPr>
        </p:nvSpPr>
        <p:spPr>
          <a:xfrm>
            <a:off x="457200" y="1981200"/>
            <a:ext cx="8229600" cy="4724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lt2"/>
              </a:buClr>
              <a:buSzPct val="45312"/>
              <a:buFont typeface="Arial"/>
              <a:buChar char="●"/>
            </a:pPr>
            <a:r>
              <a:rPr lang="en-US" sz="3200" b="0" i="0" u="sng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Ethnocentrism</a:t>
            </a:r>
            <a:r>
              <a:rPr lang="en-US" sz="3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  judging other cultures by the standards of your own</a:t>
            </a:r>
          </a:p>
          <a:p>
            <a:pPr marL="1600200" marR="0" lvl="3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ct val="42500"/>
              <a:buFont typeface="Arial"/>
              <a:buChar char="●"/>
            </a:pPr>
            <a:r>
              <a:rPr lang="en-US"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Assuming your own culture to be the best</a:t>
            </a:r>
          </a:p>
          <a:p>
            <a:pPr marL="0" marR="0" lvl="0" indent="92075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lt2"/>
              </a:buClr>
              <a:buFont typeface="Arial"/>
              <a:buNone/>
            </a:pPr>
            <a:endParaRPr sz="32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92075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lt2"/>
              </a:buClr>
              <a:buFont typeface="Arial"/>
              <a:buNone/>
            </a:pPr>
            <a:endParaRPr sz="32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lt2"/>
              </a:buClr>
              <a:buSzPct val="45312"/>
              <a:buFont typeface="Arial"/>
              <a:buChar char="●"/>
            </a:pPr>
            <a:r>
              <a:rPr lang="en-US" sz="3200" b="0" i="0" u="sng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Racism</a:t>
            </a:r>
            <a:r>
              <a:rPr lang="en-US" sz="3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 belief that one racial group is naturally superior to another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7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1" name="Shape 731"/>
          <p:cNvSpPr txBox="1">
            <a:spLocks noGrp="1"/>
          </p:cNvSpPr>
          <p:nvPr>
            <p:ph type="title"/>
          </p:nvPr>
        </p:nvSpPr>
        <p:spPr>
          <a:xfrm>
            <a:off x="457200" y="261925"/>
            <a:ext cx="8229600" cy="1371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44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Culture</a:t>
            </a:r>
          </a:p>
        </p:txBody>
      </p:sp>
      <p:sp>
        <p:nvSpPr>
          <p:cNvPr id="732" name="Shape 732"/>
          <p:cNvSpPr txBox="1">
            <a:spLocks noGrp="1"/>
          </p:cNvSpPr>
          <p:nvPr>
            <p:ph type="body" idx="1"/>
          </p:nvPr>
        </p:nvSpPr>
        <p:spPr>
          <a:xfrm>
            <a:off x="228600" y="838200"/>
            <a:ext cx="7543800" cy="3505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lt2"/>
              </a:buClr>
              <a:buSzPct val="45312"/>
              <a:buFont typeface="Arial"/>
              <a:buChar char="●"/>
            </a:pPr>
            <a:r>
              <a:rPr lang="en-US" sz="3200" b="0" i="0" u="sng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Culture</a:t>
            </a:r>
            <a:r>
              <a:rPr lang="en-US" sz="32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 everything that makes up a person’s entire way of life</a:t>
            </a:r>
          </a:p>
        </p:txBody>
      </p:sp>
      <p:sp>
        <p:nvSpPr>
          <p:cNvPr id="733" name="Shape 733"/>
          <p:cNvSpPr/>
          <p:nvPr/>
        </p:nvSpPr>
        <p:spPr>
          <a:xfrm>
            <a:off x="3048000" y="3048000"/>
            <a:ext cx="3557586" cy="3809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pic>
        <p:nvPicPr>
          <p:cNvPr id="734" name="Shape 73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029200" y="1905000"/>
            <a:ext cx="2743200" cy="2057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35" name="Shape 73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52400" y="1905000"/>
            <a:ext cx="2117725" cy="3200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36" name="Shape 736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438400" y="2057400"/>
            <a:ext cx="2514599" cy="2514599"/>
          </a:xfrm>
          <a:prstGeom prst="rect">
            <a:avLst/>
          </a:prstGeom>
          <a:noFill/>
          <a:ln>
            <a:noFill/>
          </a:ln>
        </p:spPr>
      </p:pic>
      <p:pic>
        <p:nvPicPr>
          <p:cNvPr id="737" name="Shape 737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228600" y="4343400"/>
            <a:ext cx="3048000" cy="2286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38" name="Shape 738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7162800" y="914400"/>
            <a:ext cx="2590799" cy="3886199"/>
          </a:xfrm>
          <a:prstGeom prst="rect">
            <a:avLst/>
          </a:prstGeom>
          <a:noFill/>
          <a:ln>
            <a:noFill/>
          </a:ln>
        </p:spPr>
      </p:pic>
      <p:pic>
        <p:nvPicPr>
          <p:cNvPr id="739" name="Shape 739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6858000" y="3810000"/>
            <a:ext cx="2109786" cy="30479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xmlns:p14="http://schemas.microsoft.com/office/powerpoint/2010/main"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457200" y="457200"/>
            <a:ext cx="8229600" cy="1371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4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Elements of Culture</a:t>
            </a:r>
          </a:p>
        </p:txBody>
      </p:sp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457200" y="1254925"/>
            <a:ext cx="8229600" cy="3886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Arial"/>
              <a:buNone/>
            </a:pPr>
            <a:r>
              <a:rPr lang="en-US" sz="3200" b="0" i="0" u="sng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Customs and Traditions</a:t>
            </a:r>
          </a:p>
          <a:p>
            <a:pPr marL="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Arial"/>
              <a:buNone/>
            </a:pPr>
            <a:r>
              <a:rPr lang="en-US" sz="3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- rules of behavior (written and unwritten)</a:t>
            </a:r>
          </a:p>
        </p:txBody>
      </p:sp>
      <p:pic>
        <p:nvPicPr>
          <p:cNvPr id="43" name="Shape 4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514600" y="3124200"/>
            <a:ext cx="3657600" cy="3657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4" name="Shape 4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828800" y="3063875"/>
            <a:ext cx="5562599" cy="37179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xmlns:p14="http://schemas.microsoft.com/office/powerpoint/2010/main"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3886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None/>
            </a:pPr>
            <a:r>
              <a:rPr lang="en-US" sz="3200" b="0" i="0" u="sng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Language</a:t>
            </a:r>
          </a:p>
          <a:p>
            <a:pPr marL="1143000" marR="0" lvl="2" indent="-2286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lt2"/>
              </a:buClr>
              <a:buSzPct val="39583"/>
              <a:buFont typeface="Arial"/>
              <a:buChar char="●"/>
            </a:pPr>
            <a:r>
              <a:rPr lang="en-US"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Important for communication and passing on traditions and beliefs</a:t>
            </a:r>
          </a:p>
        </p:txBody>
      </p:sp>
      <p:sp>
        <p:nvSpPr>
          <p:cNvPr id="50" name="Shape 50"/>
          <p:cNvSpPr txBox="1">
            <a:spLocks noGrp="1"/>
          </p:cNvSpPr>
          <p:nvPr>
            <p:ph type="title"/>
          </p:nvPr>
        </p:nvSpPr>
        <p:spPr>
          <a:xfrm>
            <a:off x="457200" y="457200"/>
            <a:ext cx="8229600" cy="1371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4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Elements of Culture</a:t>
            </a:r>
          </a:p>
        </p:txBody>
      </p:sp>
      <p:grpSp>
        <p:nvGrpSpPr>
          <p:cNvPr id="51" name="Shape 51"/>
          <p:cNvGrpSpPr/>
          <p:nvPr/>
        </p:nvGrpSpPr>
        <p:grpSpPr>
          <a:xfrm>
            <a:off x="457200" y="3352800"/>
            <a:ext cx="1812924" cy="884244"/>
            <a:chOff x="0" y="0"/>
            <a:chExt cx="3000000" cy="3000025"/>
          </a:xfrm>
        </p:grpSpPr>
        <p:sp>
          <p:nvSpPr>
            <p:cNvPr id="52" name="Shape 52"/>
            <p:cNvSpPr/>
            <p:nvPr/>
          </p:nvSpPr>
          <p:spPr>
            <a:xfrm>
              <a:off x="0" y="3100"/>
              <a:ext cx="3000000" cy="2996925"/>
            </a:xfrm>
            <a:custGeom>
              <a:avLst/>
              <a:gdLst/>
              <a:ahLst/>
              <a:cxnLst/>
              <a:rect l="0" t="0" r="0" b="0"/>
              <a:pathLst>
                <a:path w="120000" h="119877" extrusionOk="0">
                  <a:moveTo>
                    <a:pt x="120000" y="119876"/>
                  </a:moveTo>
                  <a:lnTo>
                    <a:pt x="120000" y="0"/>
                  </a:lnTo>
                  <a:lnTo>
                    <a:pt x="0" y="0"/>
                  </a:lnTo>
                  <a:lnTo>
                    <a:pt x="0" y="119876"/>
                  </a:lnTo>
                  <a:lnTo>
                    <a:pt x="120000" y="119876"/>
                  </a:lnTo>
                  <a:close/>
                </a:path>
              </a:pathLst>
            </a:custGeom>
            <a:solidFill>
              <a:srgbClr val="3FFF3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3" name="Shape 53"/>
            <p:cNvSpPr/>
            <p:nvPr/>
          </p:nvSpPr>
          <p:spPr>
            <a:xfrm>
              <a:off x="145300" y="282300"/>
              <a:ext cx="2718475" cy="2438500"/>
            </a:xfrm>
            <a:custGeom>
              <a:avLst/>
              <a:gdLst/>
              <a:ahLst/>
              <a:cxnLst/>
              <a:rect l="0" t="0" r="0" b="0"/>
              <a:pathLst>
                <a:path w="108739" h="97540" extrusionOk="0">
                  <a:moveTo>
                    <a:pt x="108739" y="97539"/>
                  </a:moveTo>
                  <a:lnTo>
                    <a:pt x="108739" y="1"/>
                  </a:lnTo>
                  <a:lnTo>
                    <a:pt x="0" y="1"/>
                  </a:lnTo>
                  <a:lnTo>
                    <a:pt x="0" y="97539"/>
                  </a:lnTo>
                  <a:lnTo>
                    <a:pt x="108739" y="97539"/>
                  </a:lnTo>
                  <a:close/>
                </a:path>
              </a:pathLst>
            </a:custGeom>
            <a:solidFill>
              <a:srgbClr val="7FFF7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4" name="Shape 54"/>
            <p:cNvSpPr/>
            <p:nvPr/>
          </p:nvSpPr>
          <p:spPr>
            <a:xfrm>
              <a:off x="756800" y="685625"/>
              <a:ext cx="148350" cy="747675"/>
            </a:xfrm>
            <a:custGeom>
              <a:avLst/>
              <a:gdLst/>
              <a:ahLst/>
              <a:cxnLst/>
              <a:rect l="0" t="0" r="0" b="0"/>
              <a:pathLst>
                <a:path w="5934" h="29907" extrusionOk="0">
                  <a:moveTo>
                    <a:pt x="1696" y="0"/>
                  </a:moveTo>
                  <a:lnTo>
                    <a:pt x="0" y="4343"/>
                  </a:lnTo>
                  <a:lnTo>
                    <a:pt x="3573" y="9679"/>
                  </a:lnTo>
                  <a:lnTo>
                    <a:pt x="3633" y="9804"/>
                  </a:lnTo>
                  <a:lnTo>
                    <a:pt x="3694" y="10176"/>
                  </a:lnTo>
                  <a:lnTo>
                    <a:pt x="3754" y="10672"/>
                  </a:lnTo>
                  <a:lnTo>
                    <a:pt x="3754" y="11293"/>
                  </a:lnTo>
                  <a:lnTo>
                    <a:pt x="3754" y="29907"/>
                  </a:lnTo>
                  <a:lnTo>
                    <a:pt x="5934" y="26060"/>
                  </a:lnTo>
                  <a:lnTo>
                    <a:pt x="5934" y="7073"/>
                  </a:lnTo>
                  <a:lnTo>
                    <a:pt x="5934" y="6825"/>
                  </a:lnTo>
                  <a:lnTo>
                    <a:pt x="5934" y="6453"/>
                  </a:lnTo>
                  <a:lnTo>
                    <a:pt x="5752" y="5832"/>
                  </a:lnTo>
                  <a:lnTo>
                    <a:pt x="5389" y="5212"/>
                  </a:lnTo>
                  <a:lnTo>
                    <a:pt x="169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5" name="Shape 55"/>
            <p:cNvSpPr/>
            <p:nvPr/>
          </p:nvSpPr>
          <p:spPr>
            <a:xfrm>
              <a:off x="376875" y="673200"/>
              <a:ext cx="334550" cy="750800"/>
            </a:xfrm>
            <a:custGeom>
              <a:avLst/>
              <a:gdLst/>
              <a:ahLst/>
              <a:cxnLst/>
              <a:rect l="0" t="0" r="0" b="0"/>
              <a:pathLst>
                <a:path w="13382" h="30032" extrusionOk="0">
                  <a:moveTo>
                    <a:pt x="11201" y="2979"/>
                  </a:moveTo>
                  <a:lnTo>
                    <a:pt x="3997" y="2979"/>
                  </a:lnTo>
                  <a:lnTo>
                    <a:pt x="3452" y="1"/>
                  </a:lnTo>
                  <a:lnTo>
                    <a:pt x="485" y="7695"/>
                  </a:lnTo>
                  <a:lnTo>
                    <a:pt x="2725" y="7695"/>
                  </a:lnTo>
                  <a:lnTo>
                    <a:pt x="4239" y="23082"/>
                  </a:lnTo>
                  <a:lnTo>
                    <a:pt x="4239" y="23082"/>
                  </a:lnTo>
                  <a:lnTo>
                    <a:pt x="4178" y="23206"/>
                  </a:lnTo>
                  <a:lnTo>
                    <a:pt x="4057" y="23455"/>
                  </a:lnTo>
                  <a:lnTo>
                    <a:pt x="3876" y="23455"/>
                  </a:lnTo>
                  <a:lnTo>
                    <a:pt x="1393" y="23455"/>
                  </a:lnTo>
                  <a:lnTo>
                    <a:pt x="1" y="28294"/>
                  </a:lnTo>
                  <a:lnTo>
                    <a:pt x="4663" y="28294"/>
                  </a:lnTo>
                  <a:lnTo>
                    <a:pt x="6116" y="21469"/>
                  </a:lnTo>
                  <a:lnTo>
                    <a:pt x="5147" y="7695"/>
                  </a:lnTo>
                  <a:lnTo>
                    <a:pt x="10172" y="7695"/>
                  </a:lnTo>
                  <a:lnTo>
                    <a:pt x="10354" y="7819"/>
                  </a:lnTo>
                  <a:lnTo>
                    <a:pt x="10717" y="8067"/>
                  </a:lnTo>
                  <a:lnTo>
                    <a:pt x="11080" y="9060"/>
                  </a:lnTo>
                  <a:lnTo>
                    <a:pt x="11262" y="10673"/>
                  </a:lnTo>
                  <a:lnTo>
                    <a:pt x="11262" y="30032"/>
                  </a:lnTo>
                  <a:lnTo>
                    <a:pt x="13381" y="26557"/>
                  </a:lnTo>
                  <a:lnTo>
                    <a:pt x="13381" y="7446"/>
                  </a:lnTo>
                  <a:lnTo>
                    <a:pt x="13381" y="7322"/>
                  </a:lnTo>
                  <a:lnTo>
                    <a:pt x="13381" y="6950"/>
                  </a:lnTo>
                  <a:lnTo>
                    <a:pt x="13321" y="6329"/>
                  </a:lnTo>
                  <a:lnTo>
                    <a:pt x="13199" y="5585"/>
                  </a:lnTo>
                  <a:lnTo>
                    <a:pt x="12957" y="4840"/>
                  </a:lnTo>
                  <a:lnTo>
                    <a:pt x="12594" y="4096"/>
                  </a:lnTo>
                  <a:lnTo>
                    <a:pt x="11989" y="3475"/>
                  </a:lnTo>
                  <a:lnTo>
                    <a:pt x="11201" y="297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6" name="Shape 56"/>
            <p:cNvSpPr/>
            <p:nvPr/>
          </p:nvSpPr>
          <p:spPr>
            <a:xfrm>
              <a:off x="1612000" y="673200"/>
              <a:ext cx="333025" cy="750800"/>
            </a:xfrm>
            <a:custGeom>
              <a:avLst/>
              <a:gdLst/>
              <a:ahLst/>
              <a:cxnLst/>
              <a:rect l="0" t="0" r="0" b="0"/>
              <a:pathLst>
                <a:path w="13321" h="30032" extrusionOk="0">
                  <a:moveTo>
                    <a:pt x="11141" y="2979"/>
                  </a:moveTo>
                  <a:lnTo>
                    <a:pt x="3936" y="2979"/>
                  </a:lnTo>
                  <a:lnTo>
                    <a:pt x="3451" y="1"/>
                  </a:lnTo>
                  <a:lnTo>
                    <a:pt x="424" y="7695"/>
                  </a:lnTo>
                  <a:lnTo>
                    <a:pt x="2725" y="7695"/>
                  </a:lnTo>
                  <a:lnTo>
                    <a:pt x="4178" y="23082"/>
                  </a:lnTo>
                  <a:lnTo>
                    <a:pt x="4178" y="23082"/>
                  </a:lnTo>
                  <a:lnTo>
                    <a:pt x="4117" y="23206"/>
                  </a:lnTo>
                  <a:lnTo>
                    <a:pt x="3996" y="23455"/>
                  </a:lnTo>
                  <a:lnTo>
                    <a:pt x="3815" y="23455"/>
                  </a:lnTo>
                  <a:lnTo>
                    <a:pt x="1332" y="23455"/>
                  </a:lnTo>
                  <a:lnTo>
                    <a:pt x="0" y="28294"/>
                  </a:lnTo>
                  <a:lnTo>
                    <a:pt x="4602" y="28294"/>
                  </a:lnTo>
                  <a:lnTo>
                    <a:pt x="6115" y="21469"/>
                  </a:lnTo>
                  <a:lnTo>
                    <a:pt x="5086" y="7695"/>
                  </a:lnTo>
                  <a:lnTo>
                    <a:pt x="10172" y="7695"/>
                  </a:lnTo>
                  <a:lnTo>
                    <a:pt x="10354" y="7819"/>
                  </a:lnTo>
                  <a:lnTo>
                    <a:pt x="10656" y="8067"/>
                  </a:lnTo>
                  <a:lnTo>
                    <a:pt x="11019" y="9060"/>
                  </a:lnTo>
                  <a:lnTo>
                    <a:pt x="11262" y="10673"/>
                  </a:lnTo>
                  <a:lnTo>
                    <a:pt x="11262" y="30032"/>
                  </a:lnTo>
                  <a:lnTo>
                    <a:pt x="13320" y="26557"/>
                  </a:lnTo>
                  <a:lnTo>
                    <a:pt x="13320" y="7446"/>
                  </a:lnTo>
                  <a:lnTo>
                    <a:pt x="13320" y="7322"/>
                  </a:lnTo>
                  <a:lnTo>
                    <a:pt x="13320" y="6950"/>
                  </a:lnTo>
                  <a:lnTo>
                    <a:pt x="13260" y="6329"/>
                  </a:lnTo>
                  <a:lnTo>
                    <a:pt x="13139" y="5585"/>
                  </a:lnTo>
                  <a:lnTo>
                    <a:pt x="12896" y="4840"/>
                  </a:lnTo>
                  <a:lnTo>
                    <a:pt x="12533" y="4096"/>
                  </a:lnTo>
                  <a:lnTo>
                    <a:pt x="11928" y="3475"/>
                  </a:lnTo>
                  <a:lnTo>
                    <a:pt x="11141" y="297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7" name="Shape 57"/>
            <p:cNvSpPr/>
            <p:nvPr/>
          </p:nvSpPr>
          <p:spPr>
            <a:xfrm>
              <a:off x="958100" y="698025"/>
              <a:ext cx="345150" cy="732175"/>
            </a:xfrm>
            <a:custGeom>
              <a:avLst/>
              <a:gdLst/>
              <a:ahLst/>
              <a:cxnLst/>
              <a:rect l="0" t="0" r="0" b="0"/>
              <a:pathLst>
                <a:path w="13806" h="29287" extrusionOk="0">
                  <a:moveTo>
                    <a:pt x="10294" y="17126"/>
                  </a:moveTo>
                  <a:lnTo>
                    <a:pt x="10596" y="16381"/>
                  </a:lnTo>
                  <a:lnTo>
                    <a:pt x="10960" y="15512"/>
                  </a:lnTo>
                  <a:lnTo>
                    <a:pt x="11323" y="14395"/>
                  </a:lnTo>
                  <a:lnTo>
                    <a:pt x="11747" y="13154"/>
                  </a:lnTo>
                  <a:lnTo>
                    <a:pt x="12110" y="11914"/>
                  </a:lnTo>
                  <a:lnTo>
                    <a:pt x="12413" y="10548"/>
                  </a:lnTo>
                  <a:lnTo>
                    <a:pt x="12655" y="9308"/>
                  </a:lnTo>
                  <a:lnTo>
                    <a:pt x="12715" y="8067"/>
                  </a:lnTo>
                  <a:lnTo>
                    <a:pt x="12715" y="7074"/>
                  </a:lnTo>
                  <a:lnTo>
                    <a:pt x="12594" y="4716"/>
                  </a:lnTo>
                  <a:lnTo>
                    <a:pt x="12231" y="2110"/>
                  </a:lnTo>
                  <a:lnTo>
                    <a:pt x="11686" y="0"/>
                  </a:lnTo>
                  <a:lnTo>
                    <a:pt x="9688" y="4964"/>
                  </a:lnTo>
                  <a:lnTo>
                    <a:pt x="9749" y="5212"/>
                  </a:lnTo>
                  <a:lnTo>
                    <a:pt x="9930" y="5833"/>
                  </a:lnTo>
                  <a:lnTo>
                    <a:pt x="10112" y="6826"/>
                  </a:lnTo>
                  <a:lnTo>
                    <a:pt x="10294" y="8067"/>
                  </a:lnTo>
                  <a:lnTo>
                    <a:pt x="10354" y="9680"/>
                  </a:lnTo>
                  <a:lnTo>
                    <a:pt x="10294" y="11293"/>
                  </a:lnTo>
                  <a:lnTo>
                    <a:pt x="9991" y="13154"/>
                  </a:lnTo>
                  <a:lnTo>
                    <a:pt x="9446" y="15140"/>
                  </a:lnTo>
                  <a:lnTo>
                    <a:pt x="8356" y="12782"/>
                  </a:lnTo>
                  <a:lnTo>
                    <a:pt x="7206" y="10548"/>
                  </a:lnTo>
                  <a:lnTo>
                    <a:pt x="6055" y="8315"/>
                  </a:lnTo>
                  <a:lnTo>
                    <a:pt x="4966" y="6081"/>
                  </a:lnTo>
                  <a:lnTo>
                    <a:pt x="3936" y="4220"/>
                  </a:lnTo>
                  <a:lnTo>
                    <a:pt x="3028" y="2606"/>
                  </a:lnTo>
                  <a:lnTo>
                    <a:pt x="2241" y="1365"/>
                  </a:lnTo>
                  <a:lnTo>
                    <a:pt x="1636" y="497"/>
                  </a:lnTo>
                  <a:lnTo>
                    <a:pt x="1" y="4468"/>
                  </a:lnTo>
                  <a:lnTo>
                    <a:pt x="61" y="4592"/>
                  </a:lnTo>
                  <a:lnTo>
                    <a:pt x="243" y="4840"/>
                  </a:lnTo>
                  <a:lnTo>
                    <a:pt x="485" y="5212"/>
                  </a:lnTo>
                  <a:lnTo>
                    <a:pt x="849" y="5833"/>
                  </a:lnTo>
                  <a:lnTo>
                    <a:pt x="1272" y="6577"/>
                  </a:lnTo>
                  <a:lnTo>
                    <a:pt x="1817" y="7322"/>
                  </a:lnTo>
                  <a:lnTo>
                    <a:pt x="2362" y="8315"/>
                  </a:lnTo>
                  <a:lnTo>
                    <a:pt x="2968" y="9308"/>
                  </a:lnTo>
                  <a:lnTo>
                    <a:pt x="2665" y="10052"/>
                  </a:lnTo>
                  <a:lnTo>
                    <a:pt x="2241" y="11293"/>
                  </a:lnTo>
                  <a:lnTo>
                    <a:pt x="1757" y="12906"/>
                  </a:lnTo>
                  <a:lnTo>
                    <a:pt x="1272" y="15016"/>
                  </a:lnTo>
                  <a:lnTo>
                    <a:pt x="849" y="17498"/>
                  </a:lnTo>
                  <a:lnTo>
                    <a:pt x="606" y="20352"/>
                  </a:lnTo>
                  <a:lnTo>
                    <a:pt x="485" y="23454"/>
                  </a:lnTo>
                  <a:lnTo>
                    <a:pt x="667" y="26805"/>
                  </a:lnTo>
                  <a:lnTo>
                    <a:pt x="122" y="27798"/>
                  </a:lnTo>
                  <a:lnTo>
                    <a:pt x="3452" y="27798"/>
                  </a:lnTo>
                  <a:lnTo>
                    <a:pt x="4966" y="23330"/>
                  </a:lnTo>
                  <a:lnTo>
                    <a:pt x="3089" y="23330"/>
                  </a:lnTo>
                  <a:lnTo>
                    <a:pt x="2968" y="22213"/>
                  </a:lnTo>
                  <a:lnTo>
                    <a:pt x="2847" y="20848"/>
                  </a:lnTo>
                  <a:lnTo>
                    <a:pt x="2786" y="19359"/>
                  </a:lnTo>
                  <a:lnTo>
                    <a:pt x="2786" y="17622"/>
                  </a:lnTo>
                  <a:lnTo>
                    <a:pt x="2847" y="15885"/>
                  </a:lnTo>
                  <a:lnTo>
                    <a:pt x="3089" y="14147"/>
                  </a:lnTo>
                  <a:lnTo>
                    <a:pt x="3452" y="12658"/>
                  </a:lnTo>
                  <a:lnTo>
                    <a:pt x="4057" y="11293"/>
                  </a:lnTo>
                  <a:lnTo>
                    <a:pt x="5268" y="13527"/>
                  </a:lnTo>
                  <a:lnTo>
                    <a:pt x="6540" y="15885"/>
                  </a:lnTo>
                  <a:lnTo>
                    <a:pt x="7811" y="18366"/>
                  </a:lnTo>
                  <a:lnTo>
                    <a:pt x="9022" y="20724"/>
                  </a:lnTo>
                  <a:lnTo>
                    <a:pt x="10051" y="23082"/>
                  </a:lnTo>
                  <a:lnTo>
                    <a:pt x="10960" y="25440"/>
                  </a:lnTo>
                  <a:lnTo>
                    <a:pt x="11686" y="27425"/>
                  </a:lnTo>
                  <a:lnTo>
                    <a:pt x="12110" y="29287"/>
                  </a:lnTo>
                  <a:lnTo>
                    <a:pt x="13805" y="24695"/>
                  </a:lnTo>
                  <a:lnTo>
                    <a:pt x="13745" y="24571"/>
                  </a:lnTo>
                  <a:lnTo>
                    <a:pt x="13563" y="24075"/>
                  </a:lnTo>
                  <a:lnTo>
                    <a:pt x="13200" y="23454"/>
                  </a:lnTo>
                  <a:lnTo>
                    <a:pt x="12776" y="22462"/>
                  </a:lnTo>
                  <a:lnTo>
                    <a:pt x="12292" y="21345"/>
                  </a:lnTo>
                  <a:lnTo>
                    <a:pt x="11686" y="20104"/>
                  </a:lnTo>
                  <a:lnTo>
                    <a:pt x="11020" y="18615"/>
                  </a:lnTo>
                  <a:lnTo>
                    <a:pt x="10294" y="1712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8" name="Shape 58"/>
            <p:cNvSpPr/>
            <p:nvPr/>
          </p:nvSpPr>
          <p:spPr>
            <a:xfrm>
              <a:off x="1322900" y="673200"/>
              <a:ext cx="254300" cy="750800"/>
            </a:xfrm>
            <a:custGeom>
              <a:avLst/>
              <a:gdLst/>
              <a:ahLst/>
              <a:cxnLst/>
              <a:rect l="0" t="0" r="0" b="0"/>
              <a:pathLst>
                <a:path w="10172" h="30032" extrusionOk="0">
                  <a:moveTo>
                    <a:pt x="8295" y="2607"/>
                  </a:moveTo>
                  <a:lnTo>
                    <a:pt x="2846" y="2607"/>
                  </a:lnTo>
                  <a:lnTo>
                    <a:pt x="2422" y="1"/>
                  </a:lnTo>
                  <a:lnTo>
                    <a:pt x="0" y="6950"/>
                  </a:lnTo>
                  <a:lnTo>
                    <a:pt x="6902" y="7074"/>
                  </a:lnTo>
                  <a:lnTo>
                    <a:pt x="7145" y="7322"/>
                  </a:lnTo>
                  <a:lnTo>
                    <a:pt x="7568" y="8315"/>
                  </a:lnTo>
                  <a:lnTo>
                    <a:pt x="7992" y="10052"/>
                  </a:lnTo>
                  <a:lnTo>
                    <a:pt x="8113" y="12534"/>
                  </a:lnTo>
                  <a:lnTo>
                    <a:pt x="8113" y="30032"/>
                  </a:lnTo>
                  <a:lnTo>
                    <a:pt x="10172" y="26805"/>
                  </a:lnTo>
                  <a:lnTo>
                    <a:pt x="10172" y="8439"/>
                  </a:lnTo>
                  <a:lnTo>
                    <a:pt x="10172" y="8315"/>
                  </a:lnTo>
                  <a:lnTo>
                    <a:pt x="10172" y="7819"/>
                  </a:lnTo>
                  <a:lnTo>
                    <a:pt x="10111" y="7074"/>
                  </a:lnTo>
                  <a:lnTo>
                    <a:pt x="10051" y="6205"/>
                  </a:lnTo>
                  <a:lnTo>
                    <a:pt x="9809" y="5337"/>
                  </a:lnTo>
                  <a:lnTo>
                    <a:pt x="9506" y="4344"/>
                  </a:lnTo>
                  <a:lnTo>
                    <a:pt x="8961" y="3475"/>
                  </a:lnTo>
                  <a:lnTo>
                    <a:pt x="8295" y="260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9" name="Shape 59"/>
            <p:cNvSpPr/>
            <p:nvPr/>
          </p:nvSpPr>
          <p:spPr>
            <a:xfrm>
              <a:off x="2347625" y="490175"/>
              <a:ext cx="261875" cy="909000"/>
            </a:xfrm>
            <a:custGeom>
              <a:avLst/>
              <a:gdLst/>
              <a:ahLst/>
              <a:cxnLst/>
              <a:rect l="0" t="0" r="0" b="0"/>
              <a:pathLst>
                <a:path w="10475" h="36360" extrusionOk="0">
                  <a:moveTo>
                    <a:pt x="9142" y="9431"/>
                  </a:moveTo>
                  <a:lnTo>
                    <a:pt x="8719" y="9431"/>
                  </a:lnTo>
                  <a:lnTo>
                    <a:pt x="7932" y="9431"/>
                  </a:lnTo>
                  <a:lnTo>
                    <a:pt x="6902" y="9431"/>
                  </a:lnTo>
                  <a:lnTo>
                    <a:pt x="5752" y="9431"/>
                  </a:lnTo>
                  <a:lnTo>
                    <a:pt x="4602" y="9431"/>
                  </a:lnTo>
                  <a:lnTo>
                    <a:pt x="3633" y="9431"/>
                  </a:lnTo>
                  <a:lnTo>
                    <a:pt x="2906" y="9431"/>
                  </a:lnTo>
                  <a:lnTo>
                    <a:pt x="2664" y="9431"/>
                  </a:lnTo>
                  <a:lnTo>
                    <a:pt x="2664" y="2978"/>
                  </a:lnTo>
                  <a:lnTo>
                    <a:pt x="2664" y="2606"/>
                  </a:lnTo>
                  <a:lnTo>
                    <a:pt x="2664" y="1861"/>
                  </a:lnTo>
                  <a:lnTo>
                    <a:pt x="2604" y="869"/>
                  </a:lnTo>
                  <a:lnTo>
                    <a:pt x="2361" y="0"/>
                  </a:lnTo>
                  <a:lnTo>
                    <a:pt x="0" y="3971"/>
                  </a:lnTo>
                  <a:lnTo>
                    <a:pt x="121" y="4095"/>
                  </a:lnTo>
                  <a:lnTo>
                    <a:pt x="363" y="4716"/>
                  </a:lnTo>
                  <a:lnTo>
                    <a:pt x="666" y="5584"/>
                  </a:lnTo>
                  <a:lnTo>
                    <a:pt x="787" y="6949"/>
                  </a:lnTo>
                  <a:lnTo>
                    <a:pt x="787" y="13775"/>
                  </a:lnTo>
                  <a:lnTo>
                    <a:pt x="7266" y="13775"/>
                  </a:lnTo>
                  <a:lnTo>
                    <a:pt x="7871" y="14395"/>
                  </a:lnTo>
                  <a:lnTo>
                    <a:pt x="8295" y="15512"/>
                  </a:lnTo>
                  <a:lnTo>
                    <a:pt x="8416" y="17249"/>
                  </a:lnTo>
                  <a:lnTo>
                    <a:pt x="8113" y="19731"/>
                  </a:lnTo>
                  <a:lnTo>
                    <a:pt x="8053" y="20103"/>
                  </a:lnTo>
                  <a:lnTo>
                    <a:pt x="7932" y="21220"/>
                  </a:lnTo>
                  <a:lnTo>
                    <a:pt x="7689" y="22834"/>
                  </a:lnTo>
                  <a:lnTo>
                    <a:pt x="7205" y="24571"/>
                  </a:lnTo>
                  <a:lnTo>
                    <a:pt x="6478" y="26432"/>
                  </a:lnTo>
                  <a:lnTo>
                    <a:pt x="5389" y="28170"/>
                  </a:lnTo>
                  <a:lnTo>
                    <a:pt x="3996" y="29411"/>
                  </a:lnTo>
                  <a:lnTo>
                    <a:pt x="2180" y="30155"/>
                  </a:lnTo>
                  <a:lnTo>
                    <a:pt x="727" y="36360"/>
                  </a:lnTo>
                  <a:lnTo>
                    <a:pt x="1090" y="36236"/>
                  </a:lnTo>
                  <a:lnTo>
                    <a:pt x="2119" y="35615"/>
                  </a:lnTo>
                  <a:lnTo>
                    <a:pt x="3572" y="34498"/>
                  </a:lnTo>
                  <a:lnTo>
                    <a:pt x="5268" y="32761"/>
                  </a:lnTo>
                  <a:lnTo>
                    <a:pt x="6963" y="30155"/>
                  </a:lnTo>
                  <a:lnTo>
                    <a:pt x="8537" y="26805"/>
                  </a:lnTo>
                  <a:lnTo>
                    <a:pt x="9748" y="22337"/>
                  </a:lnTo>
                  <a:lnTo>
                    <a:pt x="10353" y="16877"/>
                  </a:lnTo>
                  <a:lnTo>
                    <a:pt x="10353" y="16629"/>
                  </a:lnTo>
                  <a:lnTo>
                    <a:pt x="10414" y="15760"/>
                  </a:lnTo>
                  <a:lnTo>
                    <a:pt x="10474" y="14643"/>
                  </a:lnTo>
                  <a:lnTo>
                    <a:pt x="10474" y="13278"/>
                  </a:lnTo>
                  <a:lnTo>
                    <a:pt x="10353" y="11913"/>
                  </a:lnTo>
                  <a:lnTo>
                    <a:pt x="10172" y="10672"/>
                  </a:lnTo>
                  <a:lnTo>
                    <a:pt x="9748" y="9804"/>
                  </a:lnTo>
                  <a:lnTo>
                    <a:pt x="9142" y="943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0" name="Shape 60"/>
            <p:cNvSpPr/>
            <p:nvPr/>
          </p:nvSpPr>
          <p:spPr>
            <a:xfrm>
              <a:off x="1999475" y="670100"/>
              <a:ext cx="317900" cy="729075"/>
            </a:xfrm>
            <a:custGeom>
              <a:avLst/>
              <a:gdLst/>
              <a:ahLst/>
              <a:cxnLst/>
              <a:rect l="0" t="0" r="0" b="0"/>
              <a:pathLst>
                <a:path w="12716" h="29163" extrusionOk="0">
                  <a:moveTo>
                    <a:pt x="2544" y="1"/>
                  </a:moveTo>
                  <a:lnTo>
                    <a:pt x="1" y="6950"/>
                  </a:lnTo>
                  <a:lnTo>
                    <a:pt x="9204" y="6950"/>
                  </a:lnTo>
                  <a:lnTo>
                    <a:pt x="9385" y="7074"/>
                  </a:lnTo>
                  <a:lnTo>
                    <a:pt x="9870" y="7694"/>
                  </a:lnTo>
                  <a:lnTo>
                    <a:pt x="10293" y="8935"/>
                  </a:lnTo>
                  <a:lnTo>
                    <a:pt x="10475" y="10921"/>
                  </a:lnTo>
                  <a:lnTo>
                    <a:pt x="10475" y="29163"/>
                  </a:lnTo>
                  <a:lnTo>
                    <a:pt x="12715" y="24199"/>
                  </a:lnTo>
                  <a:lnTo>
                    <a:pt x="12715" y="6702"/>
                  </a:lnTo>
                  <a:lnTo>
                    <a:pt x="12715" y="6578"/>
                  </a:lnTo>
                  <a:lnTo>
                    <a:pt x="12715" y="6081"/>
                  </a:lnTo>
                  <a:lnTo>
                    <a:pt x="12715" y="5461"/>
                  </a:lnTo>
                  <a:lnTo>
                    <a:pt x="12594" y="4716"/>
                  </a:lnTo>
                  <a:lnTo>
                    <a:pt x="12352" y="4096"/>
                  </a:lnTo>
                  <a:lnTo>
                    <a:pt x="11928" y="3351"/>
                  </a:lnTo>
                  <a:lnTo>
                    <a:pt x="11323" y="2979"/>
                  </a:lnTo>
                  <a:lnTo>
                    <a:pt x="10475" y="2731"/>
                  </a:lnTo>
                  <a:lnTo>
                    <a:pt x="3028" y="2731"/>
                  </a:lnTo>
                  <a:lnTo>
                    <a:pt x="2544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1" name="Shape 61"/>
            <p:cNvSpPr/>
            <p:nvPr/>
          </p:nvSpPr>
          <p:spPr>
            <a:xfrm>
              <a:off x="2035800" y="905875"/>
              <a:ext cx="56050" cy="502625"/>
            </a:xfrm>
            <a:custGeom>
              <a:avLst/>
              <a:gdLst/>
              <a:ahLst/>
              <a:cxnLst/>
              <a:rect l="0" t="0" r="0" b="0"/>
              <a:pathLst>
                <a:path w="2242" h="20105" extrusionOk="0">
                  <a:moveTo>
                    <a:pt x="2241" y="1"/>
                  </a:moveTo>
                  <a:lnTo>
                    <a:pt x="1" y="4096"/>
                  </a:lnTo>
                  <a:lnTo>
                    <a:pt x="1" y="20104"/>
                  </a:lnTo>
                  <a:lnTo>
                    <a:pt x="2241" y="15389"/>
                  </a:lnTo>
                  <a:lnTo>
                    <a:pt x="2241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2" name="Shape 62"/>
            <p:cNvSpPr/>
            <p:nvPr/>
          </p:nvSpPr>
          <p:spPr>
            <a:xfrm>
              <a:off x="1324400" y="1681475"/>
              <a:ext cx="252800" cy="747700"/>
            </a:xfrm>
            <a:custGeom>
              <a:avLst/>
              <a:gdLst/>
              <a:ahLst/>
              <a:cxnLst/>
              <a:rect l="0" t="0" r="0" b="0"/>
              <a:pathLst>
                <a:path w="10112" h="29908" extrusionOk="0">
                  <a:moveTo>
                    <a:pt x="8295" y="2607"/>
                  </a:moveTo>
                  <a:lnTo>
                    <a:pt x="2786" y="2607"/>
                  </a:lnTo>
                  <a:lnTo>
                    <a:pt x="2362" y="1"/>
                  </a:lnTo>
                  <a:lnTo>
                    <a:pt x="1" y="6950"/>
                  </a:lnTo>
                  <a:lnTo>
                    <a:pt x="6903" y="7074"/>
                  </a:lnTo>
                  <a:lnTo>
                    <a:pt x="7145" y="7322"/>
                  </a:lnTo>
                  <a:lnTo>
                    <a:pt x="7569" y="8315"/>
                  </a:lnTo>
                  <a:lnTo>
                    <a:pt x="7993" y="10052"/>
                  </a:lnTo>
                  <a:lnTo>
                    <a:pt x="8114" y="12534"/>
                  </a:lnTo>
                  <a:lnTo>
                    <a:pt x="8114" y="29907"/>
                  </a:lnTo>
                  <a:lnTo>
                    <a:pt x="10112" y="26805"/>
                  </a:lnTo>
                  <a:lnTo>
                    <a:pt x="10112" y="8315"/>
                  </a:lnTo>
                  <a:lnTo>
                    <a:pt x="10112" y="8191"/>
                  </a:lnTo>
                  <a:lnTo>
                    <a:pt x="10112" y="7694"/>
                  </a:lnTo>
                  <a:lnTo>
                    <a:pt x="10051" y="6950"/>
                  </a:lnTo>
                  <a:lnTo>
                    <a:pt x="9991" y="6205"/>
                  </a:lnTo>
                  <a:lnTo>
                    <a:pt x="9749" y="5213"/>
                  </a:lnTo>
                  <a:lnTo>
                    <a:pt x="9446" y="4344"/>
                  </a:lnTo>
                  <a:lnTo>
                    <a:pt x="8961" y="3351"/>
                  </a:lnTo>
                  <a:lnTo>
                    <a:pt x="8295" y="260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3" name="Shape 63"/>
            <p:cNvSpPr/>
            <p:nvPr/>
          </p:nvSpPr>
          <p:spPr>
            <a:xfrm>
              <a:off x="1126125" y="1669075"/>
              <a:ext cx="148350" cy="747700"/>
            </a:xfrm>
            <a:custGeom>
              <a:avLst/>
              <a:gdLst/>
              <a:ahLst/>
              <a:cxnLst/>
              <a:rect l="0" t="0" r="0" b="0"/>
              <a:pathLst>
                <a:path w="5934" h="29908" extrusionOk="0">
                  <a:moveTo>
                    <a:pt x="1696" y="0"/>
                  </a:moveTo>
                  <a:lnTo>
                    <a:pt x="0" y="4344"/>
                  </a:lnTo>
                  <a:lnTo>
                    <a:pt x="3573" y="9680"/>
                  </a:lnTo>
                  <a:lnTo>
                    <a:pt x="3633" y="9804"/>
                  </a:lnTo>
                  <a:lnTo>
                    <a:pt x="3694" y="10176"/>
                  </a:lnTo>
                  <a:lnTo>
                    <a:pt x="3754" y="10672"/>
                  </a:lnTo>
                  <a:lnTo>
                    <a:pt x="3754" y="11293"/>
                  </a:lnTo>
                  <a:lnTo>
                    <a:pt x="3754" y="29907"/>
                  </a:lnTo>
                  <a:lnTo>
                    <a:pt x="5934" y="26060"/>
                  </a:lnTo>
                  <a:lnTo>
                    <a:pt x="5934" y="7074"/>
                  </a:lnTo>
                  <a:lnTo>
                    <a:pt x="5934" y="6825"/>
                  </a:lnTo>
                  <a:lnTo>
                    <a:pt x="5934" y="6453"/>
                  </a:lnTo>
                  <a:lnTo>
                    <a:pt x="5752" y="5833"/>
                  </a:lnTo>
                  <a:lnTo>
                    <a:pt x="5389" y="5212"/>
                  </a:lnTo>
                  <a:lnTo>
                    <a:pt x="169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4" name="Shape 64"/>
            <p:cNvSpPr/>
            <p:nvPr/>
          </p:nvSpPr>
          <p:spPr>
            <a:xfrm>
              <a:off x="800700" y="1684575"/>
              <a:ext cx="299725" cy="691850"/>
            </a:xfrm>
            <a:custGeom>
              <a:avLst/>
              <a:gdLst/>
              <a:ahLst/>
              <a:cxnLst/>
              <a:rect l="0" t="0" r="0" b="0"/>
              <a:pathLst>
                <a:path w="11989" h="27674" extrusionOk="0">
                  <a:moveTo>
                    <a:pt x="9748" y="22710"/>
                  </a:moveTo>
                  <a:lnTo>
                    <a:pt x="10111" y="6330"/>
                  </a:lnTo>
                  <a:lnTo>
                    <a:pt x="10172" y="5957"/>
                  </a:lnTo>
                  <a:lnTo>
                    <a:pt x="10111" y="4840"/>
                  </a:lnTo>
                  <a:lnTo>
                    <a:pt x="9809" y="3599"/>
                  </a:lnTo>
                  <a:lnTo>
                    <a:pt x="8840" y="2607"/>
                  </a:lnTo>
                  <a:lnTo>
                    <a:pt x="3330" y="2607"/>
                  </a:lnTo>
                  <a:lnTo>
                    <a:pt x="2906" y="1"/>
                  </a:lnTo>
                  <a:lnTo>
                    <a:pt x="545" y="6950"/>
                  </a:lnTo>
                  <a:lnTo>
                    <a:pt x="7447" y="7074"/>
                  </a:lnTo>
                  <a:lnTo>
                    <a:pt x="7508" y="7198"/>
                  </a:lnTo>
                  <a:lnTo>
                    <a:pt x="7750" y="7446"/>
                  </a:lnTo>
                  <a:lnTo>
                    <a:pt x="7932" y="8315"/>
                  </a:lnTo>
                  <a:lnTo>
                    <a:pt x="7992" y="9804"/>
                  </a:lnTo>
                  <a:lnTo>
                    <a:pt x="8234" y="22710"/>
                  </a:lnTo>
                  <a:lnTo>
                    <a:pt x="1696" y="22710"/>
                  </a:lnTo>
                  <a:lnTo>
                    <a:pt x="0" y="27674"/>
                  </a:lnTo>
                  <a:lnTo>
                    <a:pt x="10475" y="27674"/>
                  </a:lnTo>
                  <a:lnTo>
                    <a:pt x="11988" y="22710"/>
                  </a:lnTo>
                  <a:lnTo>
                    <a:pt x="9748" y="2271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5" name="Shape 65"/>
            <p:cNvSpPr/>
            <p:nvPr/>
          </p:nvSpPr>
          <p:spPr>
            <a:xfrm>
              <a:off x="1982825" y="1684575"/>
              <a:ext cx="299725" cy="691850"/>
            </a:xfrm>
            <a:custGeom>
              <a:avLst/>
              <a:gdLst/>
              <a:ahLst/>
              <a:cxnLst/>
              <a:rect l="0" t="0" r="0" b="0"/>
              <a:pathLst>
                <a:path w="11989" h="27674" extrusionOk="0">
                  <a:moveTo>
                    <a:pt x="9809" y="22710"/>
                  </a:moveTo>
                  <a:lnTo>
                    <a:pt x="10112" y="6330"/>
                  </a:lnTo>
                  <a:lnTo>
                    <a:pt x="10172" y="5957"/>
                  </a:lnTo>
                  <a:lnTo>
                    <a:pt x="10112" y="4840"/>
                  </a:lnTo>
                  <a:lnTo>
                    <a:pt x="9809" y="3599"/>
                  </a:lnTo>
                  <a:lnTo>
                    <a:pt x="8840" y="2607"/>
                  </a:lnTo>
                  <a:lnTo>
                    <a:pt x="3331" y="2607"/>
                  </a:lnTo>
                  <a:lnTo>
                    <a:pt x="2907" y="1"/>
                  </a:lnTo>
                  <a:lnTo>
                    <a:pt x="546" y="6950"/>
                  </a:lnTo>
                  <a:lnTo>
                    <a:pt x="7448" y="7074"/>
                  </a:lnTo>
                  <a:lnTo>
                    <a:pt x="7508" y="7198"/>
                  </a:lnTo>
                  <a:lnTo>
                    <a:pt x="7751" y="7446"/>
                  </a:lnTo>
                  <a:lnTo>
                    <a:pt x="7932" y="8315"/>
                  </a:lnTo>
                  <a:lnTo>
                    <a:pt x="7993" y="9804"/>
                  </a:lnTo>
                  <a:lnTo>
                    <a:pt x="8235" y="22710"/>
                  </a:lnTo>
                  <a:lnTo>
                    <a:pt x="1696" y="22710"/>
                  </a:lnTo>
                  <a:lnTo>
                    <a:pt x="1" y="27674"/>
                  </a:lnTo>
                  <a:lnTo>
                    <a:pt x="10475" y="27674"/>
                  </a:lnTo>
                  <a:lnTo>
                    <a:pt x="11989" y="22710"/>
                  </a:lnTo>
                  <a:lnTo>
                    <a:pt x="9809" y="2271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6" name="Shape 66"/>
            <p:cNvSpPr/>
            <p:nvPr/>
          </p:nvSpPr>
          <p:spPr>
            <a:xfrm>
              <a:off x="1627125" y="1675275"/>
              <a:ext cx="333025" cy="722875"/>
            </a:xfrm>
            <a:custGeom>
              <a:avLst/>
              <a:gdLst/>
              <a:ahLst/>
              <a:cxnLst/>
              <a:rect l="0" t="0" r="0" b="0"/>
              <a:pathLst>
                <a:path w="13321" h="28915" extrusionOk="0">
                  <a:moveTo>
                    <a:pt x="2544" y="0"/>
                  </a:moveTo>
                  <a:lnTo>
                    <a:pt x="1" y="7074"/>
                  </a:lnTo>
                  <a:lnTo>
                    <a:pt x="10233" y="7074"/>
                  </a:lnTo>
                  <a:lnTo>
                    <a:pt x="10354" y="7198"/>
                  </a:lnTo>
                  <a:lnTo>
                    <a:pt x="10596" y="7818"/>
                  </a:lnTo>
                  <a:lnTo>
                    <a:pt x="10899" y="8811"/>
                  </a:lnTo>
                  <a:lnTo>
                    <a:pt x="11080" y="10424"/>
                  </a:lnTo>
                  <a:lnTo>
                    <a:pt x="11141" y="10921"/>
                  </a:lnTo>
                  <a:lnTo>
                    <a:pt x="11141" y="12162"/>
                  </a:lnTo>
                  <a:lnTo>
                    <a:pt x="11080" y="14023"/>
                  </a:lnTo>
                  <a:lnTo>
                    <a:pt x="10838" y="16257"/>
                  </a:lnTo>
                  <a:lnTo>
                    <a:pt x="10354" y="18491"/>
                  </a:lnTo>
                  <a:lnTo>
                    <a:pt x="9446" y="20600"/>
                  </a:lnTo>
                  <a:lnTo>
                    <a:pt x="8053" y="22213"/>
                  </a:lnTo>
                  <a:lnTo>
                    <a:pt x="6055" y="23206"/>
                  </a:lnTo>
                  <a:lnTo>
                    <a:pt x="4965" y="28915"/>
                  </a:lnTo>
                  <a:lnTo>
                    <a:pt x="5389" y="28790"/>
                  </a:lnTo>
                  <a:lnTo>
                    <a:pt x="6419" y="28170"/>
                  </a:lnTo>
                  <a:lnTo>
                    <a:pt x="7811" y="26929"/>
                  </a:lnTo>
                  <a:lnTo>
                    <a:pt x="9446" y="24944"/>
                  </a:lnTo>
                  <a:lnTo>
                    <a:pt x="11020" y="22089"/>
                  </a:lnTo>
                  <a:lnTo>
                    <a:pt x="12352" y="17994"/>
                  </a:lnTo>
                  <a:lnTo>
                    <a:pt x="13200" y="12534"/>
                  </a:lnTo>
                  <a:lnTo>
                    <a:pt x="13321" y="5709"/>
                  </a:lnTo>
                  <a:lnTo>
                    <a:pt x="13200" y="5336"/>
                  </a:lnTo>
                  <a:lnTo>
                    <a:pt x="12957" y="4344"/>
                  </a:lnTo>
                  <a:lnTo>
                    <a:pt x="12534" y="3351"/>
                  </a:lnTo>
                  <a:lnTo>
                    <a:pt x="11989" y="2730"/>
                  </a:lnTo>
                  <a:lnTo>
                    <a:pt x="2665" y="2730"/>
                  </a:lnTo>
                  <a:lnTo>
                    <a:pt x="254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7" name="Shape 67"/>
            <p:cNvSpPr/>
            <p:nvPr/>
          </p:nvSpPr>
          <p:spPr>
            <a:xfrm>
              <a:off x="1660425" y="1917250"/>
              <a:ext cx="66625" cy="707375"/>
            </a:xfrm>
            <a:custGeom>
              <a:avLst/>
              <a:gdLst/>
              <a:ahLst/>
              <a:cxnLst/>
              <a:rect l="0" t="0" r="0" b="0"/>
              <a:pathLst>
                <a:path w="2665" h="28295" extrusionOk="0">
                  <a:moveTo>
                    <a:pt x="1575" y="1"/>
                  </a:moveTo>
                  <a:lnTo>
                    <a:pt x="1" y="4592"/>
                  </a:lnTo>
                  <a:lnTo>
                    <a:pt x="848" y="28294"/>
                  </a:lnTo>
                  <a:lnTo>
                    <a:pt x="2665" y="24696"/>
                  </a:lnTo>
                  <a:lnTo>
                    <a:pt x="1575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8" name="Shape 68"/>
            <p:cNvSpPr/>
            <p:nvPr/>
          </p:nvSpPr>
          <p:spPr>
            <a:xfrm>
              <a:off x="136225" y="0"/>
              <a:ext cx="139275" cy="282325"/>
            </a:xfrm>
            <a:custGeom>
              <a:avLst/>
              <a:gdLst/>
              <a:ahLst/>
              <a:cxnLst/>
              <a:rect l="0" t="0" r="0" b="0"/>
              <a:pathLst>
                <a:path w="5571" h="11293" extrusionOk="0">
                  <a:moveTo>
                    <a:pt x="2846" y="0"/>
                  </a:moveTo>
                  <a:lnTo>
                    <a:pt x="5570" y="11293"/>
                  </a:lnTo>
                  <a:lnTo>
                    <a:pt x="0" y="11293"/>
                  </a:lnTo>
                  <a:lnTo>
                    <a:pt x="284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9" name="Shape 69"/>
            <p:cNvSpPr/>
            <p:nvPr/>
          </p:nvSpPr>
          <p:spPr>
            <a:xfrm>
              <a:off x="289100" y="0"/>
              <a:ext cx="137750" cy="282325"/>
            </a:xfrm>
            <a:custGeom>
              <a:avLst/>
              <a:gdLst/>
              <a:ahLst/>
              <a:cxnLst/>
              <a:rect l="0" t="0" r="0" b="0"/>
              <a:pathLst>
                <a:path w="5510" h="11293" extrusionOk="0">
                  <a:moveTo>
                    <a:pt x="2846" y="0"/>
                  </a:moveTo>
                  <a:lnTo>
                    <a:pt x="5510" y="11293"/>
                  </a:lnTo>
                  <a:lnTo>
                    <a:pt x="0" y="11293"/>
                  </a:lnTo>
                  <a:lnTo>
                    <a:pt x="284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0" name="Shape 70"/>
            <p:cNvSpPr/>
            <p:nvPr/>
          </p:nvSpPr>
          <p:spPr>
            <a:xfrm>
              <a:off x="440450" y="0"/>
              <a:ext cx="139275" cy="282325"/>
            </a:xfrm>
            <a:custGeom>
              <a:avLst/>
              <a:gdLst/>
              <a:ahLst/>
              <a:cxnLst/>
              <a:rect l="0" t="0" r="0" b="0"/>
              <a:pathLst>
                <a:path w="5571" h="11293" extrusionOk="0">
                  <a:moveTo>
                    <a:pt x="2846" y="0"/>
                  </a:moveTo>
                  <a:lnTo>
                    <a:pt x="5571" y="11293"/>
                  </a:lnTo>
                  <a:lnTo>
                    <a:pt x="1" y="11293"/>
                  </a:lnTo>
                  <a:lnTo>
                    <a:pt x="284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1" name="Shape 71"/>
            <p:cNvSpPr/>
            <p:nvPr/>
          </p:nvSpPr>
          <p:spPr>
            <a:xfrm>
              <a:off x="593325" y="0"/>
              <a:ext cx="137775" cy="282325"/>
            </a:xfrm>
            <a:custGeom>
              <a:avLst/>
              <a:gdLst/>
              <a:ahLst/>
              <a:cxnLst/>
              <a:rect l="0" t="0" r="0" b="0"/>
              <a:pathLst>
                <a:path w="5511" h="11293" extrusionOk="0">
                  <a:moveTo>
                    <a:pt x="2846" y="0"/>
                  </a:moveTo>
                  <a:lnTo>
                    <a:pt x="5510" y="11293"/>
                  </a:lnTo>
                  <a:lnTo>
                    <a:pt x="1" y="11293"/>
                  </a:lnTo>
                  <a:lnTo>
                    <a:pt x="284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2" name="Shape 72"/>
            <p:cNvSpPr/>
            <p:nvPr/>
          </p:nvSpPr>
          <p:spPr>
            <a:xfrm>
              <a:off x="744700" y="0"/>
              <a:ext cx="139275" cy="282325"/>
            </a:xfrm>
            <a:custGeom>
              <a:avLst/>
              <a:gdLst/>
              <a:ahLst/>
              <a:cxnLst/>
              <a:rect l="0" t="0" r="0" b="0"/>
              <a:pathLst>
                <a:path w="5571" h="11293" extrusionOk="0">
                  <a:moveTo>
                    <a:pt x="2846" y="0"/>
                  </a:moveTo>
                  <a:lnTo>
                    <a:pt x="5570" y="11293"/>
                  </a:lnTo>
                  <a:lnTo>
                    <a:pt x="0" y="11293"/>
                  </a:lnTo>
                  <a:lnTo>
                    <a:pt x="284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3" name="Shape 73"/>
            <p:cNvSpPr/>
            <p:nvPr/>
          </p:nvSpPr>
          <p:spPr>
            <a:xfrm>
              <a:off x="897575" y="0"/>
              <a:ext cx="137750" cy="282325"/>
            </a:xfrm>
            <a:custGeom>
              <a:avLst/>
              <a:gdLst/>
              <a:ahLst/>
              <a:cxnLst/>
              <a:rect l="0" t="0" r="0" b="0"/>
              <a:pathLst>
                <a:path w="5510" h="11293" extrusionOk="0">
                  <a:moveTo>
                    <a:pt x="2846" y="0"/>
                  </a:moveTo>
                  <a:lnTo>
                    <a:pt x="5510" y="11293"/>
                  </a:lnTo>
                  <a:lnTo>
                    <a:pt x="0" y="11293"/>
                  </a:lnTo>
                  <a:lnTo>
                    <a:pt x="284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4" name="Shape 74"/>
            <p:cNvSpPr/>
            <p:nvPr/>
          </p:nvSpPr>
          <p:spPr>
            <a:xfrm>
              <a:off x="1048925" y="0"/>
              <a:ext cx="139275" cy="282325"/>
            </a:xfrm>
            <a:custGeom>
              <a:avLst/>
              <a:gdLst/>
              <a:ahLst/>
              <a:cxnLst/>
              <a:rect l="0" t="0" r="0" b="0"/>
              <a:pathLst>
                <a:path w="5571" h="11293" extrusionOk="0">
                  <a:moveTo>
                    <a:pt x="2846" y="0"/>
                  </a:moveTo>
                  <a:lnTo>
                    <a:pt x="5571" y="11293"/>
                  </a:lnTo>
                  <a:lnTo>
                    <a:pt x="1" y="11293"/>
                  </a:lnTo>
                  <a:lnTo>
                    <a:pt x="284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5" name="Shape 75"/>
            <p:cNvSpPr/>
            <p:nvPr/>
          </p:nvSpPr>
          <p:spPr>
            <a:xfrm>
              <a:off x="1201800" y="0"/>
              <a:ext cx="137775" cy="282325"/>
            </a:xfrm>
            <a:custGeom>
              <a:avLst/>
              <a:gdLst/>
              <a:ahLst/>
              <a:cxnLst/>
              <a:rect l="0" t="0" r="0" b="0"/>
              <a:pathLst>
                <a:path w="5511" h="11293" extrusionOk="0">
                  <a:moveTo>
                    <a:pt x="2846" y="0"/>
                  </a:moveTo>
                  <a:lnTo>
                    <a:pt x="5510" y="11293"/>
                  </a:lnTo>
                  <a:lnTo>
                    <a:pt x="1" y="11293"/>
                  </a:lnTo>
                  <a:lnTo>
                    <a:pt x="284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6" name="Shape 76"/>
            <p:cNvSpPr/>
            <p:nvPr/>
          </p:nvSpPr>
          <p:spPr>
            <a:xfrm>
              <a:off x="1353175" y="0"/>
              <a:ext cx="139275" cy="282325"/>
            </a:xfrm>
            <a:custGeom>
              <a:avLst/>
              <a:gdLst/>
              <a:ahLst/>
              <a:cxnLst/>
              <a:rect l="0" t="0" r="0" b="0"/>
              <a:pathLst>
                <a:path w="5571" h="11293" extrusionOk="0">
                  <a:moveTo>
                    <a:pt x="2846" y="0"/>
                  </a:moveTo>
                  <a:lnTo>
                    <a:pt x="5570" y="11293"/>
                  </a:lnTo>
                  <a:lnTo>
                    <a:pt x="0" y="11293"/>
                  </a:lnTo>
                  <a:lnTo>
                    <a:pt x="284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7" name="Shape 77"/>
            <p:cNvSpPr/>
            <p:nvPr/>
          </p:nvSpPr>
          <p:spPr>
            <a:xfrm>
              <a:off x="1506050" y="0"/>
              <a:ext cx="136250" cy="282325"/>
            </a:xfrm>
            <a:custGeom>
              <a:avLst/>
              <a:gdLst/>
              <a:ahLst/>
              <a:cxnLst/>
              <a:rect l="0" t="0" r="0" b="0"/>
              <a:pathLst>
                <a:path w="5450" h="11293" extrusionOk="0">
                  <a:moveTo>
                    <a:pt x="2846" y="0"/>
                  </a:moveTo>
                  <a:lnTo>
                    <a:pt x="5449" y="11293"/>
                  </a:lnTo>
                  <a:lnTo>
                    <a:pt x="0" y="11293"/>
                  </a:lnTo>
                  <a:lnTo>
                    <a:pt x="284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8" name="Shape 78"/>
            <p:cNvSpPr/>
            <p:nvPr/>
          </p:nvSpPr>
          <p:spPr>
            <a:xfrm>
              <a:off x="1655900" y="0"/>
              <a:ext cx="139275" cy="282325"/>
            </a:xfrm>
            <a:custGeom>
              <a:avLst/>
              <a:gdLst/>
              <a:ahLst/>
              <a:cxnLst/>
              <a:rect l="0" t="0" r="0" b="0"/>
              <a:pathLst>
                <a:path w="5571" h="11293" extrusionOk="0">
                  <a:moveTo>
                    <a:pt x="2846" y="0"/>
                  </a:moveTo>
                  <a:lnTo>
                    <a:pt x="5570" y="11293"/>
                  </a:lnTo>
                  <a:lnTo>
                    <a:pt x="0" y="11293"/>
                  </a:lnTo>
                  <a:lnTo>
                    <a:pt x="284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9" name="Shape 79"/>
            <p:cNvSpPr/>
            <p:nvPr/>
          </p:nvSpPr>
          <p:spPr>
            <a:xfrm>
              <a:off x="1808775" y="0"/>
              <a:ext cx="137750" cy="282325"/>
            </a:xfrm>
            <a:custGeom>
              <a:avLst/>
              <a:gdLst/>
              <a:ahLst/>
              <a:cxnLst/>
              <a:rect l="0" t="0" r="0" b="0"/>
              <a:pathLst>
                <a:path w="5510" h="11293" extrusionOk="0">
                  <a:moveTo>
                    <a:pt x="2846" y="0"/>
                  </a:moveTo>
                  <a:lnTo>
                    <a:pt x="5510" y="11293"/>
                  </a:lnTo>
                  <a:lnTo>
                    <a:pt x="0" y="11293"/>
                  </a:lnTo>
                  <a:lnTo>
                    <a:pt x="284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0" name="Shape 80"/>
            <p:cNvSpPr/>
            <p:nvPr/>
          </p:nvSpPr>
          <p:spPr>
            <a:xfrm>
              <a:off x="1960125" y="0"/>
              <a:ext cx="139275" cy="282325"/>
            </a:xfrm>
            <a:custGeom>
              <a:avLst/>
              <a:gdLst/>
              <a:ahLst/>
              <a:cxnLst/>
              <a:rect l="0" t="0" r="0" b="0"/>
              <a:pathLst>
                <a:path w="5571" h="11293" extrusionOk="0">
                  <a:moveTo>
                    <a:pt x="2846" y="0"/>
                  </a:moveTo>
                  <a:lnTo>
                    <a:pt x="5571" y="11293"/>
                  </a:lnTo>
                  <a:lnTo>
                    <a:pt x="1" y="11293"/>
                  </a:lnTo>
                  <a:lnTo>
                    <a:pt x="284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1" name="Shape 81"/>
            <p:cNvSpPr/>
            <p:nvPr/>
          </p:nvSpPr>
          <p:spPr>
            <a:xfrm>
              <a:off x="2113000" y="0"/>
              <a:ext cx="137775" cy="282325"/>
            </a:xfrm>
            <a:custGeom>
              <a:avLst/>
              <a:gdLst/>
              <a:ahLst/>
              <a:cxnLst/>
              <a:rect l="0" t="0" r="0" b="0"/>
              <a:pathLst>
                <a:path w="5511" h="11293" extrusionOk="0">
                  <a:moveTo>
                    <a:pt x="2846" y="0"/>
                  </a:moveTo>
                  <a:lnTo>
                    <a:pt x="5510" y="11293"/>
                  </a:lnTo>
                  <a:lnTo>
                    <a:pt x="1" y="11293"/>
                  </a:lnTo>
                  <a:lnTo>
                    <a:pt x="284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2" name="Shape 82"/>
            <p:cNvSpPr/>
            <p:nvPr/>
          </p:nvSpPr>
          <p:spPr>
            <a:xfrm>
              <a:off x="2264375" y="0"/>
              <a:ext cx="139275" cy="282325"/>
            </a:xfrm>
            <a:custGeom>
              <a:avLst/>
              <a:gdLst/>
              <a:ahLst/>
              <a:cxnLst/>
              <a:rect l="0" t="0" r="0" b="0"/>
              <a:pathLst>
                <a:path w="5571" h="11293" extrusionOk="0">
                  <a:moveTo>
                    <a:pt x="2846" y="0"/>
                  </a:moveTo>
                  <a:lnTo>
                    <a:pt x="5570" y="11293"/>
                  </a:lnTo>
                  <a:lnTo>
                    <a:pt x="0" y="11293"/>
                  </a:lnTo>
                  <a:lnTo>
                    <a:pt x="284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3" name="Shape 83"/>
            <p:cNvSpPr/>
            <p:nvPr/>
          </p:nvSpPr>
          <p:spPr>
            <a:xfrm>
              <a:off x="2417250" y="0"/>
              <a:ext cx="137750" cy="282325"/>
            </a:xfrm>
            <a:custGeom>
              <a:avLst/>
              <a:gdLst/>
              <a:ahLst/>
              <a:cxnLst/>
              <a:rect l="0" t="0" r="0" b="0"/>
              <a:pathLst>
                <a:path w="5510" h="11293" extrusionOk="0">
                  <a:moveTo>
                    <a:pt x="2846" y="0"/>
                  </a:moveTo>
                  <a:lnTo>
                    <a:pt x="5510" y="11293"/>
                  </a:lnTo>
                  <a:lnTo>
                    <a:pt x="0" y="11293"/>
                  </a:lnTo>
                  <a:lnTo>
                    <a:pt x="284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4" name="Shape 84"/>
            <p:cNvSpPr/>
            <p:nvPr/>
          </p:nvSpPr>
          <p:spPr>
            <a:xfrm>
              <a:off x="2568600" y="0"/>
              <a:ext cx="139275" cy="282325"/>
            </a:xfrm>
            <a:custGeom>
              <a:avLst/>
              <a:gdLst/>
              <a:ahLst/>
              <a:cxnLst/>
              <a:rect l="0" t="0" r="0" b="0"/>
              <a:pathLst>
                <a:path w="5571" h="11293" extrusionOk="0">
                  <a:moveTo>
                    <a:pt x="2846" y="0"/>
                  </a:moveTo>
                  <a:lnTo>
                    <a:pt x="5571" y="11293"/>
                  </a:lnTo>
                  <a:lnTo>
                    <a:pt x="1" y="11293"/>
                  </a:lnTo>
                  <a:lnTo>
                    <a:pt x="284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5" name="Shape 85"/>
            <p:cNvSpPr/>
            <p:nvPr/>
          </p:nvSpPr>
          <p:spPr>
            <a:xfrm>
              <a:off x="2721475" y="0"/>
              <a:ext cx="137775" cy="282325"/>
            </a:xfrm>
            <a:custGeom>
              <a:avLst/>
              <a:gdLst/>
              <a:ahLst/>
              <a:cxnLst/>
              <a:rect l="0" t="0" r="0" b="0"/>
              <a:pathLst>
                <a:path w="5511" h="11293" extrusionOk="0">
                  <a:moveTo>
                    <a:pt x="1" y="11293"/>
                  </a:moveTo>
                  <a:lnTo>
                    <a:pt x="2846" y="0"/>
                  </a:lnTo>
                  <a:lnTo>
                    <a:pt x="5510" y="11293"/>
                  </a:lnTo>
                  <a:lnTo>
                    <a:pt x="1" y="1129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6" name="Shape 86"/>
            <p:cNvSpPr/>
            <p:nvPr/>
          </p:nvSpPr>
          <p:spPr>
            <a:xfrm>
              <a:off x="136225" y="2714575"/>
              <a:ext cx="139275" cy="285425"/>
            </a:xfrm>
            <a:custGeom>
              <a:avLst/>
              <a:gdLst/>
              <a:ahLst/>
              <a:cxnLst/>
              <a:rect l="0" t="0" r="0" b="0"/>
              <a:pathLst>
                <a:path w="5571" h="11417" extrusionOk="0">
                  <a:moveTo>
                    <a:pt x="2846" y="11417"/>
                  </a:moveTo>
                  <a:lnTo>
                    <a:pt x="5570" y="0"/>
                  </a:lnTo>
                  <a:lnTo>
                    <a:pt x="0" y="0"/>
                  </a:lnTo>
                  <a:lnTo>
                    <a:pt x="2846" y="1141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7" name="Shape 87"/>
            <p:cNvSpPr/>
            <p:nvPr/>
          </p:nvSpPr>
          <p:spPr>
            <a:xfrm>
              <a:off x="289100" y="2714575"/>
              <a:ext cx="137750" cy="285425"/>
            </a:xfrm>
            <a:custGeom>
              <a:avLst/>
              <a:gdLst/>
              <a:ahLst/>
              <a:cxnLst/>
              <a:rect l="0" t="0" r="0" b="0"/>
              <a:pathLst>
                <a:path w="5510" h="11417" extrusionOk="0">
                  <a:moveTo>
                    <a:pt x="2846" y="11417"/>
                  </a:moveTo>
                  <a:lnTo>
                    <a:pt x="5510" y="0"/>
                  </a:lnTo>
                  <a:lnTo>
                    <a:pt x="0" y="0"/>
                  </a:lnTo>
                  <a:lnTo>
                    <a:pt x="2846" y="1141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8" name="Shape 88"/>
            <p:cNvSpPr/>
            <p:nvPr/>
          </p:nvSpPr>
          <p:spPr>
            <a:xfrm>
              <a:off x="440450" y="2714575"/>
              <a:ext cx="139275" cy="285425"/>
            </a:xfrm>
            <a:custGeom>
              <a:avLst/>
              <a:gdLst/>
              <a:ahLst/>
              <a:cxnLst/>
              <a:rect l="0" t="0" r="0" b="0"/>
              <a:pathLst>
                <a:path w="5571" h="11417" extrusionOk="0">
                  <a:moveTo>
                    <a:pt x="2846" y="11417"/>
                  </a:moveTo>
                  <a:lnTo>
                    <a:pt x="5571" y="0"/>
                  </a:lnTo>
                  <a:lnTo>
                    <a:pt x="1" y="0"/>
                  </a:lnTo>
                  <a:lnTo>
                    <a:pt x="2846" y="1141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9" name="Shape 89"/>
            <p:cNvSpPr/>
            <p:nvPr/>
          </p:nvSpPr>
          <p:spPr>
            <a:xfrm>
              <a:off x="593325" y="2714575"/>
              <a:ext cx="137775" cy="285425"/>
            </a:xfrm>
            <a:custGeom>
              <a:avLst/>
              <a:gdLst/>
              <a:ahLst/>
              <a:cxnLst/>
              <a:rect l="0" t="0" r="0" b="0"/>
              <a:pathLst>
                <a:path w="5511" h="11417" extrusionOk="0">
                  <a:moveTo>
                    <a:pt x="2846" y="11417"/>
                  </a:moveTo>
                  <a:lnTo>
                    <a:pt x="5510" y="0"/>
                  </a:lnTo>
                  <a:lnTo>
                    <a:pt x="1" y="0"/>
                  </a:lnTo>
                  <a:lnTo>
                    <a:pt x="2846" y="1141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0" name="Shape 90"/>
            <p:cNvSpPr/>
            <p:nvPr/>
          </p:nvSpPr>
          <p:spPr>
            <a:xfrm>
              <a:off x="744700" y="2714575"/>
              <a:ext cx="139275" cy="285425"/>
            </a:xfrm>
            <a:custGeom>
              <a:avLst/>
              <a:gdLst/>
              <a:ahLst/>
              <a:cxnLst/>
              <a:rect l="0" t="0" r="0" b="0"/>
              <a:pathLst>
                <a:path w="5571" h="11417" extrusionOk="0">
                  <a:moveTo>
                    <a:pt x="2846" y="11417"/>
                  </a:moveTo>
                  <a:lnTo>
                    <a:pt x="5570" y="0"/>
                  </a:lnTo>
                  <a:lnTo>
                    <a:pt x="0" y="0"/>
                  </a:lnTo>
                  <a:lnTo>
                    <a:pt x="2846" y="1141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1" name="Shape 91"/>
            <p:cNvSpPr/>
            <p:nvPr/>
          </p:nvSpPr>
          <p:spPr>
            <a:xfrm>
              <a:off x="897575" y="2714575"/>
              <a:ext cx="137750" cy="285425"/>
            </a:xfrm>
            <a:custGeom>
              <a:avLst/>
              <a:gdLst/>
              <a:ahLst/>
              <a:cxnLst/>
              <a:rect l="0" t="0" r="0" b="0"/>
              <a:pathLst>
                <a:path w="5510" h="11417" extrusionOk="0">
                  <a:moveTo>
                    <a:pt x="2846" y="11417"/>
                  </a:moveTo>
                  <a:lnTo>
                    <a:pt x="5510" y="0"/>
                  </a:lnTo>
                  <a:lnTo>
                    <a:pt x="0" y="0"/>
                  </a:lnTo>
                  <a:lnTo>
                    <a:pt x="2846" y="1141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2" name="Shape 92"/>
            <p:cNvSpPr/>
            <p:nvPr/>
          </p:nvSpPr>
          <p:spPr>
            <a:xfrm>
              <a:off x="1048925" y="2714575"/>
              <a:ext cx="139275" cy="285425"/>
            </a:xfrm>
            <a:custGeom>
              <a:avLst/>
              <a:gdLst/>
              <a:ahLst/>
              <a:cxnLst/>
              <a:rect l="0" t="0" r="0" b="0"/>
              <a:pathLst>
                <a:path w="5571" h="11417" extrusionOk="0">
                  <a:moveTo>
                    <a:pt x="2846" y="11417"/>
                  </a:moveTo>
                  <a:lnTo>
                    <a:pt x="5571" y="0"/>
                  </a:lnTo>
                  <a:lnTo>
                    <a:pt x="1" y="0"/>
                  </a:lnTo>
                  <a:lnTo>
                    <a:pt x="2846" y="1141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3" name="Shape 93"/>
            <p:cNvSpPr/>
            <p:nvPr/>
          </p:nvSpPr>
          <p:spPr>
            <a:xfrm>
              <a:off x="1201800" y="2714575"/>
              <a:ext cx="137775" cy="285425"/>
            </a:xfrm>
            <a:custGeom>
              <a:avLst/>
              <a:gdLst/>
              <a:ahLst/>
              <a:cxnLst/>
              <a:rect l="0" t="0" r="0" b="0"/>
              <a:pathLst>
                <a:path w="5511" h="11417" extrusionOk="0">
                  <a:moveTo>
                    <a:pt x="2846" y="11417"/>
                  </a:moveTo>
                  <a:lnTo>
                    <a:pt x="5510" y="0"/>
                  </a:lnTo>
                  <a:lnTo>
                    <a:pt x="1" y="0"/>
                  </a:lnTo>
                  <a:lnTo>
                    <a:pt x="2846" y="1141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4" name="Shape 94"/>
            <p:cNvSpPr/>
            <p:nvPr/>
          </p:nvSpPr>
          <p:spPr>
            <a:xfrm>
              <a:off x="1353175" y="2714575"/>
              <a:ext cx="139275" cy="285425"/>
            </a:xfrm>
            <a:custGeom>
              <a:avLst/>
              <a:gdLst/>
              <a:ahLst/>
              <a:cxnLst/>
              <a:rect l="0" t="0" r="0" b="0"/>
              <a:pathLst>
                <a:path w="5571" h="11417" extrusionOk="0">
                  <a:moveTo>
                    <a:pt x="2846" y="11417"/>
                  </a:moveTo>
                  <a:lnTo>
                    <a:pt x="5570" y="0"/>
                  </a:lnTo>
                  <a:lnTo>
                    <a:pt x="0" y="0"/>
                  </a:lnTo>
                  <a:lnTo>
                    <a:pt x="2846" y="1141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5" name="Shape 95"/>
            <p:cNvSpPr/>
            <p:nvPr/>
          </p:nvSpPr>
          <p:spPr>
            <a:xfrm>
              <a:off x="1506050" y="2714575"/>
              <a:ext cx="136250" cy="285425"/>
            </a:xfrm>
            <a:custGeom>
              <a:avLst/>
              <a:gdLst/>
              <a:ahLst/>
              <a:cxnLst/>
              <a:rect l="0" t="0" r="0" b="0"/>
              <a:pathLst>
                <a:path w="5450" h="11417" extrusionOk="0">
                  <a:moveTo>
                    <a:pt x="2846" y="11417"/>
                  </a:moveTo>
                  <a:lnTo>
                    <a:pt x="5449" y="0"/>
                  </a:lnTo>
                  <a:lnTo>
                    <a:pt x="0" y="0"/>
                  </a:lnTo>
                  <a:lnTo>
                    <a:pt x="2846" y="1141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6" name="Shape 96"/>
            <p:cNvSpPr/>
            <p:nvPr/>
          </p:nvSpPr>
          <p:spPr>
            <a:xfrm>
              <a:off x="1655900" y="2714575"/>
              <a:ext cx="139275" cy="285425"/>
            </a:xfrm>
            <a:custGeom>
              <a:avLst/>
              <a:gdLst/>
              <a:ahLst/>
              <a:cxnLst/>
              <a:rect l="0" t="0" r="0" b="0"/>
              <a:pathLst>
                <a:path w="5571" h="11417" extrusionOk="0">
                  <a:moveTo>
                    <a:pt x="2846" y="11417"/>
                  </a:moveTo>
                  <a:lnTo>
                    <a:pt x="5570" y="0"/>
                  </a:lnTo>
                  <a:lnTo>
                    <a:pt x="0" y="0"/>
                  </a:lnTo>
                  <a:lnTo>
                    <a:pt x="2846" y="1141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7" name="Shape 97"/>
            <p:cNvSpPr/>
            <p:nvPr/>
          </p:nvSpPr>
          <p:spPr>
            <a:xfrm>
              <a:off x="1808775" y="2714575"/>
              <a:ext cx="137750" cy="285425"/>
            </a:xfrm>
            <a:custGeom>
              <a:avLst/>
              <a:gdLst/>
              <a:ahLst/>
              <a:cxnLst/>
              <a:rect l="0" t="0" r="0" b="0"/>
              <a:pathLst>
                <a:path w="5510" h="11417" extrusionOk="0">
                  <a:moveTo>
                    <a:pt x="2846" y="11417"/>
                  </a:moveTo>
                  <a:lnTo>
                    <a:pt x="5510" y="0"/>
                  </a:lnTo>
                  <a:lnTo>
                    <a:pt x="0" y="0"/>
                  </a:lnTo>
                  <a:lnTo>
                    <a:pt x="2846" y="1141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8" name="Shape 98"/>
            <p:cNvSpPr/>
            <p:nvPr/>
          </p:nvSpPr>
          <p:spPr>
            <a:xfrm>
              <a:off x="1960125" y="2714575"/>
              <a:ext cx="139275" cy="285425"/>
            </a:xfrm>
            <a:custGeom>
              <a:avLst/>
              <a:gdLst/>
              <a:ahLst/>
              <a:cxnLst/>
              <a:rect l="0" t="0" r="0" b="0"/>
              <a:pathLst>
                <a:path w="5571" h="11417" extrusionOk="0">
                  <a:moveTo>
                    <a:pt x="2846" y="11417"/>
                  </a:moveTo>
                  <a:lnTo>
                    <a:pt x="5571" y="0"/>
                  </a:lnTo>
                  <a:lnTo>
                    <a:pt x="1" y="0"/>
                  </a:lnTo>
                  <a:lnTo>
                    <a:pt x="2846" y="1141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9" name="Shape 99"/>
            <p:cNvSpPr/>
            <p:nvPr/>
          </p:nvSpPr>
          <p:spPr>
            <a:xfrm>
              <a:off x="2113000" y="2714575"/>
              <a:ext cx="137775" cy="285425"/>
            </a:xfrm>
            <a:custGeom>
              <a:avLst/>
              <a:gdLst/>
              <a:ahLst/>
              <a:cxnLst/>
              <a:rect l="0" t="0" r="0" b="0"/>
              <a:pathLst>
                <a:path w="5511" h="11417" extrusionOk="0">
                  <a:moveTo>
                    <a:pt x="2846" y="11417"/>
                  </a:moveTo>
                  <a:lnTo>
                    <a:pt x="5510" y="0"/>
                  </a:lnTo>
                  <a:lnTo>
                    <a:pt x="1" y="0"/>
                  </a:lnTo>
                  <a:lnTo>
                    <a:pt x="2846" y="1141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0" name="Shape 100"/>
            <p:cNvSpPr/>
            <p:nvPr/>
          </p:nvSpPr>
          <p:spPr>
            <a:xfrm>
              <a:off x="2264375" y="2714575"/>
              <a:ext cx="139275" cy="285425"/>
            </a:xfrm>
            <a:custGeom>
              <a:avLst/>
              <a:gdLst/>
              <a:ahLst/>
              <a:cxnLst/>
              <a:rect l="0" t="0" r="0" b="0"/>
              <a:pathLst>
                <a:path w="5571" h="11417" extrusionOk="0">
                  <a:moveTo>
                    <a:pt x="2846" y="11417"/>
                  </a:moveTo>
                  <a:lnTo>
                    <a:pt x="5570" y="0"/>
                  </a:lnTo>
                  <a:lnTo>
                    <a:pt x="0" y="0"/>
                  </a:lnTo>
                  <a:lnTo>
                    <a:pt x="2846" y="1141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1" name="Shape 101"/>
            <p:cNvSpPr/>
            <p:nvPr/>
          </p:nvSpPr>
          <p:spPr>
            <a:xfrm>
              <a:off x="2417250" y="2714575"/>
              <a:ext cx="137750" cy="285425"/>
            </a:xfrm>
            <a:custGeom>
              <a:avLst/>
              <a:gdLst/>
              <a:ahLst/>
              <a:cxnLst/>
              <a:rect l="0" t="0" r="0" b="0"/>
              <a:pathLst>
                <a:path w="5510" h="11417" extrusionOk="0">
                  <a:moveTo>
                    <a:pt x="2846" y="11417"/>
                  </a:moveTo>
                  <a:lnTo>
                    <a:pt x="5510" y="0"/>
                  </a:lnTo>
                  <a:lnTo>
                    <a:pt x="0" y="0"/>
                  </a:lnTo>
                  <a:lnTo>
                    <a:pt x="2846" y="1141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2" name="Shape 102"/>
            <p:cNvSpPr/>
            <p:nvPr/>
          </p:nvSpPr>
          <p:spPr>
            <a:xfrm>
              <a:off x="2568600" y="2714575"/>
              <a:ext cx="139275" cy="285425"/>
            </a:xfrm>
            <a:custGeom>
              <a:avLst/>
              <a:gdLst/>
              <a:ahLst/>
              <a:cxnLst/>
              <a:rect l="0" t="0" r="0" b="0"/>
              <a:pathLst>
                <a:path w="5571" h="11417" extrusionOk="0">
                  <a:moveTo>
                    <a:pt x="2846" y="11417"/>
                  </a:moveTo>
                  <a:lnTo>
                    <a:pt x="5571" y="0"/>
                  </a:lnTo>
                  <a:lnTo>
                    <a:pt x="1" y="0"/>
                  </a:lnTo>
                  <a:lnTo>
                    <a:pt x="2846" y="1141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3" name="Shape 103"/>
            <p:cNvSpPr/>
            <p:nvPr/>
          </p:nvSpPr>
          <p:spPr>
            <a:xfrm>
              <a:off x="2721475" y="2714575"/>
              <a:ext cx="137775" cy="285425"/>
            </a:xfrm>
            <a:custGeom>
              <a:avLst/>
              <a:gdLst/>
              <a:ahLst/>
              <a:cxnLst/>
              <a:rect l="0" t="0" r="0" b="0"/>
              <a:pathLst>
                <a:path w="5511" h="11417" extrusionOk="0">
                  <a:moveTo>
                    <a:pt x="1" y="0"/>
                  </a:moveTo>
                  <a:lnTo>
                    <a:pt x="2846" y="11417"/>
                  </a:lnTo>
                  <a:lnTo>
                    <a:pt x="5510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4" name="Shape 104"/>
            <p:cNvSpPr/>
            <p:nvPr/>
          </p:nvSpPr>
          <p:spPr>
            <a:xfrm>
              <a:off x="2862250" y="2453975"/>
              <a:ext cx="137750" cy="282325"/>
            </a:xfrm>
            <a:custGeom>
              <a:avLst/>
              <a:gdLst/>
              <a:ahLst/>
              <a:cxnLst/>
              <a:rect l="0" t="0" r="0" b="0"/>
              <a:pathLst>
                <a:path w="5510" h="11293" extrusionOk="0">
                  <a:moveTo>
                    <a:pt x="5510" y="5460"/>
                  </a:moveTo>
                  <a:lnTo>
                    <a:pt x="0" y="0"/>
                  </a:lnTo>
                  <a:lnTo>
                    <a:pt x="0" y="11293"/>
                  </a:lnTo>
                  <a:lnTo>
                    <a:pt x="5510" y="546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5" name="Shape 105"/>
            <p:cNvSpPr/>
            <p:nvPr/>
          </p:nvSpPr>
          <p:spPr>
            <a:xfrm>
              <a:off x="2862250" y="2140625"/>
              <a:ext cx="137750" cy="285450"/>
            </a:xfrm>
            <a:custGeom>
              <a:avLst/>
              <a:gdLst/>
              <a:ahLst/>
              <a:cxnLst/>
              <a:rect l="0" t="0" r="0" b="0"/>
              <a:pathLst>
                <a:path w="5510" h="11418" extrusionOk="0">
                  <a:moveTo>
                    <a:pt x="5510" y="5461"/>
                  </a:moveTo>
                  <a:lnTo>
                    <a:pt x="0" y="1"/>
                  </a:lnTo>
                  <a:lnTo>
                    <a:pt x="0" y="11417"/>
                  </a:lnTo>
                  <a:lnTo>
                    <a:pt x="5510" y="546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6" name="Shape 106"/>
            <p:cNvSpPr/>
            <p:nvPr/>
          </p:nvSpPr>
          <p:spPr>
            <a:xfrm>
              <a:off x="2862250" y="1830400"/>
              <a:ext cx="137750" cy="282325"/>
            </a:xfrm>
            <a:custGeom>
              <a:avLst/>
              <a:gdLst/>
              <a:ahLst/>
              <a:cxnLst/>
              <a:rect l="0" t="0" r="0" b="0"/>
              <a:pathLst>
                <a:path w="5510" h="11293" extrusionOk="0">
                  <a:moveTo>
                    <a:pt x="5510" y="5460"/>
                  </a:moveTo>
                  <a:lnTo>
                    <a:pt x="0" y="0"/>
                  </a:lnTo>
                  <a:lnTo>
                    <a:pt x="0" y="11293"/>
                  </a:lnTo>
                  <a:lnTo>
                    <a:pt x="5510" y="546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7" name="Shape 107"/>
            <p:cNvSpPr/>
            <p:nvPr/>
          </p:nvSpPr>
          <p:spPr>
            <a:xfrm>
              <a:off x="2862250" y="1517050"/>
              <a:ext cx="137750" cy="285450"/>
            </a:xfrm>
            <a:custGeom>
              <a:avLst/>
              <a:gdLst/>
              <a:ahLst/>
              <a:cxnLst/>
              <a:rect l="0" t="0" r="0" b="0"/>
              <a:pathLst>
                <a:path w="5510" h="11418" extrusionOk="0">
                  <a:moveTo>
                    <a:pt x="5510" y="5461"/>
                  </a:moveTo>
                  <a:lnTo>
                    <a:pt x="0" y="1"/>
                  </a:lnTo>
                  <a:lnTo>
                    <a:pt x="0" y="11417"/>
                  </a:lnTo>
                  <a:lnTo>
                    <a:pt x="5510" y="546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8" name="Shape 108"/>
            <p:cNvSpPr/>
            <p:nvPr/>
          </p:nvSpPr>
          <p:spPr>
            <a:xfrm>
              <a:off x="2862250" y="1206825"/>
              <a:ext cx="137750" cy="282325"/>
            </a:xfrm>
            <a:custGeom>
              <a:avLst/>
              <a:gdLst/>
              <a:ahLst/>
              <a:cxnLst/>
              <a:rect l="0" t="0" r="0" b="0"/>
              <a:pathLst>
                <a:path w="5510" h="11293" extrusionOk="0">
                  <a:moveTo>
                    <a:pt x="5510" y="5460"/>
                  </a:moveTo>
                  <a:lnTo>
                    <a:pt x="0" y="0"/>
                  </a:lnTo>
                  <a:lnTo>
                    <a:pt x="0" y="11293"/>
                  </a:lnTo>
                  <a:lnTo>
                    <a:pt x="5510" y="546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9" name="Shape 109"/>
            <p:cNvSpPr/>
            <p:nvPr/>
          </p:nvSpPr>
          <p:spPr>
            <a:xfrm>
              <a:off x="2862250" y="893475"/>
              <a:ext cx="137750" cy="285450"/>
            </a:xfrm>
            <a:custGeom>
              <a:avLst/>
              <a:gdLst/>
              <a:ahLst/>
              <a:cxnLst/>
              <a:rect l="0" t="0" r="0" b="0"/>
              <a:pathLst>
                <a:path w="5510" h="11418" extrusionOk="0">
                  <a:moveTo>
                    <a:pt x="5510" y="5461"/>
                  </a:moveTo>
                  <a:lnTo>
                    <a:pt x="0" y="0"/>
                  </a:lnTo>
                  <a:lnTo>
                    <a:pt x="0" y="11417"/>
                  </a:lnTo>
                  <a:lnTo>
                    <a:pt x="5510" y="546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0" name="Shape 110"/>
            <p:cNvSpPr/>
            <p:nvPr/>
          </p:nvSpPr>
          <p:spPr>
            <a:xfrm>
              <a:off x="2862250" y="583225"/>
              <a:ext cx="137750" cy="282350"/>
            </a:xfrm>
            <a:custGeom>
              <a:avLst/>
              <a:gdLst/>
              <a:ahLst/>
              <a:cxnLst/>
              <a:rect l="0" t="0" r="0" b="0"/>
              <a:pathLst>
                <a:path w="5510" h="11294" extrusionOk="0">
                  <a:moveTo>
                    <a:pt x="5510" y="5461"/>
                  </a:moveTo>
                  <a:lnTo>
                    <a:pt x="0" y="1"/>
                  </a:lnTo>
                  <a:lnTo>
                    <a:pt x="0" y="11294"/>
                  </a:lnTo>
                  <a:lnTo>
                    <a:pt x="5510" y="546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1" name="Shape 111"/>
            <p:cNvSpPr/>
            <p:nvPr/>
          </p:nvSpPr>
          <p:spPr>
            <a:xfrm>
              <a:off x="2862250" y="269900"/>
              <a:ext cx="137750" cy="285450"/>
            </a:xfrm>
            <a:custGeom>
              <a:avLst/>
              <a:gdLst/>
              <a:ahLst/>
              <a:cxnLst/>
              <a:rect l="0" t="0" r="0" b="0"/>
              <a:pathLst>
                <a:path w="5510" h="11418" extrusionOk="0">
                  <a:moveTo>
                    <a:pt x="0" y="11417"/>
                  </a:moveTo>
                  <a:lnTo>
                    <a:pt x="5510" y="5460"/>
                  </a:lnTo>
                  <a:lnTo>
                    <a:pt x="0" y="0"/>
                  </a:lnTo>
                  <a:lnTo>
                    <a:pt x="0" y="1141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2" name="Shape 112"/>
            <p:cNvSpPr/>
            <p:nvPr/>
          </p:nvSpPr>
          <p:spPr>
            <a:xfrm>
              <a:off x="3025" y="2453975"/>
              <a:ext cx="137750" cy="282325"/>
            </a:xfrm>
            <a:custGeom>
              <a:avLst/>
              <a:gdLst/>
              <a:ahLst/>
              <a:cxnLst/>
              <a:rect l="0" t="0" r="0" b="0"/>
              <a:pathLst>
                <a:path w="5510" h="11293" extrusionOk="0">
                  <a:moveTo>
                    <a:pt x="0" y="5460"/>
                  </a:moveTo>
                  <a:lnTo>
                    <a:pt x="5510" y="0"/>
                  </a:lnTo>
                  <a:lnTo>
                    <a:pt x="5510" y="11293"/>
                  </a:lnTo>
                  <a:lnTo>
                    <a:pt x="0" y="546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3" name="Shape 113"/>
            <p:cNvSpPr/>
            <p:nvPr/>
          </p:nvSpPr>
          <p:spPr>
            <a:xfrm>
              <a:off x="3025" y="2140625"/>
              <a:ext cx="137750" cy="285450"/>
            </a:xfrm>
            <a:custGeom>
              <a:avLst/>
              <a:gdLst/>
              <a:ahLst/>
              <a:cxnLst/>
              <a:rect l="0" t="0" r="0" b="0"/>
              <a:pathLst>
                <a:path w="5510" h="11418" extrusionOk="0">
                  <a:moveTo>
                    <a:pt x="0" y="5461"/>
                  </a:moveTo>
                  <a:lnTo>
                    <a:pt x="5510" y="1"/>
                  </a:lnTo>
                  <a:lnTo>
                    <a:pt x="5510" y="11417"/>
                  </a:lnTo>
                  <a:lnTo>
                    <a:pt x="0" y="546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4" name="Shape 114"/>
            <p:cNvSpPr/>
            <p:nvPr/>
          </p:nvSpPr>
          <p:spPr>
            <a:xfrm>
              <a:off x="3025" y="1830400"/>
              <a:ext cx="137750" cy="282325"/>
            </a:xfrm>
            <a:custGeom>
              <a:avLst/>
              <a:gdLst/>
              <a:ahLst/>
              <a:cxnLst/>
              <a:rect l="0" t="0" r="0" b="0"/>
              <a:pathLst>
                <a:path w="5510" h="11293" extrusionOk="0">
                  <a:moveTo>
                    <a:pt x="0" y="5460"/>
                  </a:moveTo>
                  <a:lnTo>
                    <a:pt x="5510" y="0"/>
                  </a:lnTo>
                  <a:lnTo>
                    <a:pt x="5510" y="11293"/>
                  </a:lnTo>
                  <a:lnTo>
                    <a:pt x="0" y="546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5" name="Shape 115"/>
            <p:cNvSpPr/>
            <p:nvPr/>
          </p:nvSpPr>
          <p:spPr>
            <a:xfrm>
              <a:off x="3025" y="1517050"/>
              <a:ext cx="137750" cy="285450"/>
            </a:xfrm>
            <a:custGeom>
              <a:avLst/>
              <a:gdLst/>
              <a:ahLst/>
              <a:cxnLst/>
              <a:rect l="0" t="0" r="0" b="0"/>
              <a:pathLst>
                <a:path w="5510" h="11418" extrusionOk="0">
                  <a:moveTo>
                    <a:pt x="0" y="5461"/>
                  </a:moveTo>
                  <a:lnTo>
                    <a:pt x="5510" y="1"/>
                  </a:lnTo>
                  <a:lnTo>
                    <a:pt x="5510" y="11417"/>
                  </a:lnTo>
                  <a:lnTo>
                    <a:pt x="0" y="546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6" name="Shape 116"/>
            <p:cNvSpPr/>
            <p:nvPr/>
          </p:nvSpPr>
          <p:spPr>
            <a:xfrm>
              <a:off x="3025" y="1206825"/>
              <a:ext cx="137750" cy="282325"/>
            </a:xfrm>
            <a:custGeom>
              <a:avLst/>
              <a:gdLst/>
              <a:ahLst/>
              <a:cxnLst/>
              <a:rect l="0" t="0" r="0" b="0"/>
              <a:pathLst>
                <a:path w="5510" h="11293" extrusionOk="0">
                  <a:moveTo>
                    <a:pt x="0" y="5460"/>
                  </a:moveTo>
                  <a:lnTo>
                    <a:pt x="5510" y="0"/>
                  </a:lnTo>
                  <a:lnTo>
                    <a:pt x="5510" y="11293"/>
                  </a:lnTo>
                  <a:lnTo>
                    <a:pt x="0" y="546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7" name="Shape 117"/>
            <p:cNvSpPr/>
            <p:nvPr/>
          </p:nvSpPr>
          <p:spPr>
            <a:xfrm>
              <a:off x="3025" y="893475"/>
              <a:ext cx="137750" cy="285450"/>
            </a:xfrm>
            <a:custGeom>
              <a:avLst/>
              <a:gdLst/>
              <a:ahLst/>
              <a:cxnLst/>
              <a:rect l="0" t="0" r="0" b="0"/>
              <a:pathLst>
                <a:path w="5510" h="11418" extrusionOk="0">
                  <a:moveTo>
                    <a:pt x="0" y="5461"/>
                  </a:moveTo>
                  <a:lnTo>
                    <a:pt x="5510" y="0"/>
                  </a:lnTo>
                  <a:lnTo>
                    <a:pt x="5510" y="11417"/>
                  </a:lnTo>
                  <a:lnTo>
                    <a:pt x="0" y="546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8" name="Shape 118"/>
            <p:cNvSpPr/>
            <p:nvPr/>
          </p:nvSpPr>
          <p:spPr>
            <a:xfrm>
              <a:off x="3025" y="583225"/>
              <a:ext cx="137750" cy="282350"/>
            </a:xfrm>
            <a:custGeom>
              <a:avLst/>
              <a:gdLst/>
              <a:ahLst/>
              <a:cxnLst/>
              <a:rect l="0" t="0" r="0" b="0"/>
              <a:pathLst>
                <a:path w="5510" h="11294" extrusionOk="0">
                  <a:moveTo>
                    <a:pt x="0" y="5461"/>
                  </a:moveTo>
                  <a:lnTo>
                    <a:pt x="5510" y="1"/>
                  </a:lnTo>
                  <a:lnTo>
                    <a:pt x="5510" y="11294"/>
                  </a:lnTo>
                  <a:lnTo>
                    <a:pt x="0" y="546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9" name="Shape 119"/>
            <p:cNvSpPr/>
            <p:nvPr/>
          </p:nvSpPr>
          <p:spPr>
            <a:xfrm>
              <a:off x="3025" y="269900"/>
              <a:ext cx="137750" cy="285450"/>
            </a:xfrm>
            <a:custGeom>
              <a:avLst/>
              <a:gdLst/>
              <a:ahLst/>
              <a:cxnLst/>
              <a:rect l="0" t="0" r="0" b="0"/>
              <a:pathLst>
                <a:path w="5510" h="11418" extrusionOk="0">
                  <a:moveTo>
                    <a:pt x="5510" y="11417"/>
                  </a:moveTo>
                  <a:lnTo>
                    <a:pt x="0" y="5460"/>
                  </a:lnTo>
                  <a:lnTo>
                    <a:pt x="5510" y="0"/>
                  </a:lnTo>
                  <a:lnTo>
                    <a:pt x="5510" y="1141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20" name="Shape 120"/>
            <p:cNvSpPr/>
            <p:nvPr/>
          </p:nvSpPr>
          <p:spPr>
            <a:xfrm>
              <a:off x="37825" y="71350"/>
              <a:ext cx="80250" cy="161350"/>
            </a:xfrm>
            <a:custGeom>
              <a:avLst/>
              <a:gdLst/>
              <a:ahLst/>
              <a:cxnLst/>
              <a:rect l="0" t="0" r="0" b="0"/>
              <a:pathLst>
                <a:path w="3210" h="6454" extrusionOk="0">
                  <a:moveTo>
                    <a:pt x="1575" y="6453"/>
                  </a:moveTo>
                  <a:lnTo>
                    <a:pt x="2241" y="6205"/>
                  </a:lnTo>
                  <a:lnTo>
                    <a:pt x="2725" y="5584"/>
                  </a:lnTo>
                  <a:lnTo>
                    <a:pt x="3088" y="4468"/>
                  </a:lnTo>
                  <a:lnTo>
                    <a:pt x="3210" y="3227"/>
                  </a:lnTo>
                  <a:lnTo>
                    <a:pt x="3088" y="1986"/>
                  </a:lnTo>
                  <a:lnTo>
                    <a:pt x="2725" y="869"/>
                  </a:lnTo>
                  <a:lnTo>
                    <a:pt x="2241" y="248"/>
                  </a:lnTo>
                  <a:lnTo>
                    <a:pt x="1575" y="0"/>
                  </a:lnTo>
                  <a:lnTo>
                    <a:pt x="969" y="248"/>
                  </a:lnTo>
                  <a:lnTo>
                    <a:pt x="485" y="869"/>
                  </a:lnTo>
                  <a:lnTo>
                    <a:pt x="122" y="1986"/>
                  </a:lnTo>
                  <a:lnTo>
                    <a:pt x="1" y="3227"/>
                  </a:lnTo>
                  <a:lnTo>
                    <a:pt x="122" y="4468"/>
                  </a:lnTo>
                  <a:lnTo>
                    <a:pt x="485" y="5584"/>
                  </a:lnTo>
                  <a:lnTo>
                    <a:pt x="969" y="6205"/>
                  </a:lnTo>
                  <a:lnTo>
                    <a:pt x="1575" y="645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21" name="Shape 121"/>
            <p:cNvSpPr/>
            <p:nvPr/>
          </p:nvSpPr>
          <p:spPr>
            <a:xfrm>
              <a:off x="37825" y="2773525"/>
              <a:ext cx="80250" cy="164450"/>
            </a:xfrm>
            <a:custGeom>
              <a:avLst/>
              <a:gdLst/>
              <a:ahLst/>
              <a:cxnLst/>
              <a:rect l="0" t="0" r="0" b="0"/>
              <a:pathLst>
                <a:path w="3210" h="6578" extrusionOk="0">
                  <a:moveTo>
                    <a:pt x="1575" y="6577"/>
                  </a:moveTo>
                  <a:lnTo>
                    <a:pt x="2241" y="6329"/>
                  </a:lnTo>
                  <a:lnTo>
                    <a:pt x="2725" y="5584"/>
                  </a:lnTo>
                  <a:lnTo>
                    <a:pt x="3088" y="4592"/>
                  </a:lnTo>
                  <a:lnTo>
                    <a:pt x="3210" y="3227"/>
                  </a:lnTo>
                  <a:lnTo>
                    <a:pt x="3088" y="1986"/>
                  </a:lnTo>
                  <a:lnTo>
                    <a:pt x="2725" y="993"/>
                  </a:lnTo>
                  <a:lnTo>
                    <a:pt x="2241" y="248"/>
                  </a:lnTo>
                  <a:lnTo>
                    <a:pt x="1575" y="0"/>
                  </a:lnTo>
                  <a:lnTo>
                    <a:pt x="969" y="248"/>
                  </a:lnTo>
                  <a:lnTo>
                    <a:pt x="485" y="993"/>
                  </a:lnTo>
                  <a:lnTo>
                    <a:pt x="122" y="1986"/>
                  </a:lnTo>
                  <a:lnTo>
                    <a:pt x="1" y="3227"/>
                  </a:lnTo>
                  <a:lnTo>
                    <a:pt x="122" y="4592"/>
                  </a:lnTo>
                  <a:lnTo>
                    <a:pt x="485" y="5584"/>
                  </a:lnTo>
                  <a:lnTo>
                    <a:pt x="969" y="6329"/>
                  </a:lnTo>
                  <a:lnTo>
                    <a:pt x="1575" y="657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22" name="Shape 122"/>
            <p:cNvSpPr/>
            <p:nvPr/>
          </p:nvSpPr>
          <p:spPr>
            <a:xfrm>
              <a:off x="2887975" y="71350"/>
              <a:ext cx="80250" cy="161350"/>
            </a:xfrm>
            <a:custGeom>
              <a:avLst/>
              <a:gdLst/>
              <a:ahLst/>
              <a:cxnLst/>
              <a:rect l="0" t="0" r="0" b="0"/>
              <a:pathLst>
                <a:path w="3210" h="6454" extrusionOk="0">
                  <a:moveTo>
                    <a:pt x="1635" y="6453"/>
                  </a:moveTo>
                  <a:lnTo>
                    <a:pt x="2241" y="6205"/>
                  </a:lnTo>
                  <a:lnTo>
                    <a:pt x="2725" y="5584"/>
                  </a:lnTo>
                  <a:lnTo>
                    <a:pt x="3088" y="4468"/>
                  </a:lnTo>
                  <a:lnTo>
                    <a:pt x="3210" y="3227"/>
                  </a:lnTo>
                  <a:lnTo>
                    <a:pt x="3088" y="1986"/>
                  </a:lnTo>
                  <a:lnTo>
                    <a:pt x="2725" y="869"/>
                  </a:lnTo>
                  <a:lnTo>
                    <a:pt x="2241" y="248"/>
                  </a:lnTo>
                  <a:lnTo>
                    <a:pt x="1635" y="0"/>
                  </a:lnTo>
                  <a:lnTo>
                    <a:pt x="969" y="248"/>
                  </a:lnTo>
                  <a:lnTo>
                    <a:pt x="485" y="869"/>
                  </a:lnTo>
                  <a:lnTo>
                    <a:pt x="122" y="1986"/>
                  </a:lnTo>
                  <a:lnTo>
                    <a:pt x="1" y="3227"/>
                  </a:lnTo>
                  <a:lnTo>
                    <a:pt x="122" y="4468"/>
                  </a:lnTo>
                  <a:lnTo>
                    <a:pt x="485" y="5584"/>
                  </a:lnTo>
                  <a:lnTo>
                    <a:pt x="969" y="6205"/>
                  </a:lnTo>
                  <a:lnTo>
                    <a:pt x="1635" y="645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23" name="Shape 123"/>
            <p:cNvSpPr/>
            <p:nvPr/>
          </p:nvSpPr>
          <p:spPr>
            <a:xfrm>
              <a:off x="2887975" y="2773525"/>
              <a:ext cx="80250" cy="164450"/>
            </a:xfrm>
            <a:custGeom>
              <a:avLst/>
              <a:gdLst/>
              <a:ahLst/>
              <a:cxnLst/>
              <a:rect l="0" t="0" r="0" b="0"/>
              <a:pathLst>
                <a:path w="3210" h="6578" extrusionOk="0">
                  <a:moveTo>
                    <a:pt x="1635" y="6577"/>
                  </a:moveTo>
                  <a:lnTo>
                    <a:pt x="2241" y="6329"/>
                  </a:lnTo>
                  <a:lnTo>
                    <a:pt x="2725" y="5584"/>
                  </a:lnTo>
                  <a:lnTo>
                    <a:pt x="3088" y="4592"/>
                  </a:lnTo>
                  <a:lnTo>
                    <a:pt x="3210" y="3227"/>
                  </a:lnTo>
                  <a:lnTo>
                    <a:pt x="3088" y="1986"/>
                  </a:lnTo>
                  <a:lnTo>
                    <a:pt x="2725" y="993"/>
                  </a:lnTo>
                  <a:lnTo>
                    <a:pt x="2241" y="248"/>
                  </a:lnTo>
                  <a:lnTo>
                    <a:pt x="1635" y="0"/>
                  </a:lnTo>
                  <a:lnTo>
                    <a:pt x="969" y="248"/>
                  </a:lnTo>
                  <a:lnTo>
                    <a:pt x="485" y="993"/>
                  </a:lnTo>
                  <a:lnTo>
                    <a:pt x="122" y="1986"/>
                  </a:lnTo>
                  <a:lnTo>
                    <a:pt x="1" y="3227"/>
                  </a:lnTo>
                  <a:lnTo>
                    <a:pt x="122" y="4592"/>
                  </a:lnTo>
                  <a:lnTo>
                    <a:pt x="485" y="5584"/>
                  </a:lnTo>
                  <a:lnTo>
                    <a:pt x="969" y="6329"/>
                  </a:lnTo>
                  <a:lnTo>
                    <a:pt x="1635" y="657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</p:grpSp>
      <p:grpSp>
        <p:nvGrpSpPr>
          <p:cNvPr id="124" name="Shape 124"/>
          <p:cNvGrpSpPr/>
          <p:nvPr/>
        </p:nvGrpSpPr>
        <p:grpSpPr>
          <a:xfrm>
            <a:off x="457200" y="4351337"/>
            <a:ext cx="2057400" cy="576262"/>
            <a:chOff x="0" y="0"/>
            <a:chExt cx="3000000" cy="3000000"/>
          </a:xfrm>
        </p:grpSpPr>
        <p:sp>
          <p:nvSpPr>
            <p:cNvPr id="125" name="Shape 125"/>
            <p:cNvSpPr/>
            <p:nvPr/>
          </p:nvSpPr>
          <p:spPr>
            <a:xfrm>
              <a:off x="0" y="0"/>
              <a:ext cx="3000000" cy="3000000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0"/>
                  </a:moveTo>
                  <a:lnTo>
                    <a:pt x="120000" y="0"/>
                  </a:lnTo>
                  <a:lnTo>
                    <a:pt x="120000" y="120000"/>
                  </a:lnTo>
                  <a:lnTo>
                    <a:pt x="0" y="120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F7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26" name="Shape 126"/>
            <p:cNvSpPr/>
            <p:nvPr/>
          </p:nvSpPr>
          <p:spPr>
            <a:xfrm>
              <a:off x="1128950" y="2470250"/>
              <a:ext cx="775350" cy="405450"/>
            </a:xfrm>
            <a:custGeom>
              <a:avLst/>
              <a:gdLst/>
              <a:ahLst/>
              <a:cxnLst/>
              <a:rect l="0" t="0" r="0" b="0"/>
              <a:pathLst>
                <a:path w="31014" h="16218" extrusionOk="0">
                  <a:moveTo>
                    <a:pt x="12394" y="13839"/>
                  </a:moveTo>
                  <a:lnTo>
                    <a:pt x="11970" y="13839"/>
                  </a:lnTo>
                  <a:lnTo>
                    <a:pt x="11547" y="13839"/>
                  </a:lnTo>
                  <a:lnTo>
                    <a:pt x="11064" y="13839"/>
                  </a:lnTo>
                  <a:lnTo>
                    <a:pt x="10640" y="13622"/>
                  </a:lnTo>
                  <a:lnTo>
                    <a:pt x="10761" y="13190"/>
                  </a:lnTo>
                  <a:lnTo>
                    <a:pt x="10943" y="12758"/>
                  </a:lnTo>
                  <a:lnTo>
                    <a:pt x="11124" y="12325"/>
                  </a:lnTo>
                  <a:lnTo>
                    <a:pt x="11305" y="11893"/>
                  </a:lnTo>
                  <a:lnTo>
                    <a:pt x="11185" y="11028"/>
                  </a:lnTo>
                  <a:lnTo>
                    <a:pt x="10701" y="10379"/>
                  </a:lnTo>
                  <a:lnTo>
                    <a:pt x="10157" y="9731"/>
                  </a:lnTo>
                  <a:lnTo>
                    <a:pt x="9794" y="9082"/>
                  </a:lnTo>
                  <a:lnTo>
                    <a:pt x="10096" y="8866"/>
                  </a:lnTo>
                  <a:lnTo>
                    <a:pt x="10399" y="8649"/>
                  </a:lnTo>
                  <a:lnTo>
                    <a:pt x="10640" y="8433"/>
                  </a:lnTo>
                  <a:lnTo>
                    <a:pt x="10943" y="8217"/>
                  </a:lnTo>
                  <a:lnTo>
                    <a:pt x="11064" y="7568"/>
                  </a:lnTo>
                  <a:lnTo>
                    <a:pt x="11185" y="7136"/>
                  </a:lnTo>
                  <a:lnTo>
                    <a:pt x="11426" y="6487"/>
                  </a:lnTo>
                  <a:lnTo>
                    <a:pt x="11729" y="6055"/>
                  </a:lnTo>
                  <a:lnTo>
                    <a:pt x="11789" y="5190"/>
                  </a:lnTo>
                  <a:lnTo>
                    <a:pt x="11970" y="4758"/>
                  </a:lnTo>
                  <a:lnTo>
                    <a:pt x="12091" y="4325"/>
                  </a:lnTo>
                  <a:lnTo>
                    <a:pt x="12152" y="4325"/>
                  </a:lnTo>
                  <a:lnTo>
                    <a:pt x="12454" y="4325"/>
                  </a:lnTo>
                  <a:lnTo>
                    <a:pt x="12635" y="4541"/>
                  </a:lnTo>
                  <a:lnTo>
                    <a:pt x="12877" y="4541"/>
                  </a:lnTo>
                  <a:lnTo>
                    <a:pt x="13059" y="4758"/>
                  </a:lnTo>
                  <a:lnTo>
                    <a:pt x="13300" y="4974"/>
                  </a:lnTo>
                  <a:lnTo>
                    <a:pt x="13482" y="4974"/>
                  </a:lnTo>
                  <a:lnTo>
                    <a:pt x="13542" y="4758"/>
                  </a:lnTo>
                  <a:lnTo>
                    <a:pt x="13724" y="4541"/>
                  </a:lnTo>
                  <a:lnTo>
                    <a:pt x="13361" y="3676"/>
                  </a:lnTo>
                  <a:lnTo>
                    <a:pt x="12877" y="3028"/>
                  </a:lnTo>
                  <a:lnTo>
                    <a:pt x="12333" y="2163"/>
                  </a:lnTo>
                  <a:lnTo>
                    <a:pt x="11729" y="1514"/>
                  </a:lnTo>
                  <a:lnTo>
                    <a:pt x="10943" y="1082"/>
                  </a:lnTo>
                  <a:lnTo>
                    <a:pt x="10096" y="866"/>
                  </a:lnTo>
                  <a:lnTo>
                    <a:pt x="9069" y="866"/>
                  </a:lnTo>
                  <a:lnTo>
                    <a:pt x="7920" y="1514"/>
                  </a:lnTo>
                  <a:lnTo>
                    <a:pt x="7497" y="2163"/>
                  </a:lnTo>
                  <a:lnTo>
                    <a:pt x="7134" y="2812"/>
                  </a:lnTo>
                  <a:lnTo>
                    <a:pt x="6832" y="3460"/>
                  </a:lnTo>
                  <a:lnTo>
                    <a:pt x="6590" y="4109"/>
                  </a:lnTo>
                  <a:lnTo>
                    <a:pt x="6409" y="4758"/>
                  </a:lnTo>
                  <a:lnTo>
                    <a:pt x="6227" y="5622"/>
                  </a:lnTo>
                  <a:lnTo>
                    <a:pt x="6167" y="6704"/>
                  </a:lnTo>
                  <a:lnTo>
                    <a:pt x="6106" y="7785"/>
                  </a:lnTo>
                  <a:lnTo>
                    <a:pt x="6227" y="9082"/>
                  </a:lnTo>
                  <a:lnTo>
                    <a:pt x="6227" y="9947"/>
                  </a:lnTo>
                  <a:lnTo>
                    <a:pt x="6106" y="10595"/>
                  </a:lnTo>
                  <a:lnTo>
                    <a:pt x="5925" y="11893"/>
                  </a:lnTo>
                  <a:lnTo>
                    <a:pt x="5804" y="12758"/>
                  </a:lnTo>
                  <a:lnTo>
                    <a:pt x="5562" y="13190"/>
                  </a:lnTo>
                  <a:lnTo>
                    <a:pt x="5139" y="13406"/>
                  </a:lnTo>
                  <a:lnTo>
                    <a:pt x="4716" y="13190"/>
                  </a:lnTo>
                  <a:lnTo>
                    <a:pt x="4656" y="13190"/>
                  </a:lnTo>
                  <a:lnTo>
                    <a:pt x="4535" y="12974"/>
                  </a:lnTo>
                  <a:lnTo>
                    <a:pt x="4474" y="12758"/>
                  </a:lnTo>
                  <a:lnTo>
                    <a:pt x="4474" y="12541"/>
                  </a:lnTo>
                  <a:lnTo>
                    <a:pt x="4353" y="12758"/>
                  </a:lnTo>
                  <a:lnTo>
                    <a:pt x="4112" y="13190"/>
                  </a:lnTo>
                  <a:lnTo>
                    <a:pt x="3870" y="13622"/>
                  </a:lnTo>
                  <a:lnTo>
                    <a:pt x="3507" y="13839"/>
                  </a:lnTo>
                  <a:lnTo>
                    <a:pt x="3023" y="14055"/>
                  </a:lnTo>
                  <a:lnTo>
                    <a:pt x="2902" y="14055"/>
                  </a:lnTo>
                  <a:lnTo>
                    <a:pt x="2842" y="13622"/>
                  </a:lnTo>
                  <a:lnTo>
                    <a:pt x="2721" y="13190"/>
                  </a:lnTo>
                  <a:lnTo>
                    <a:pt x="2419" y="12974"/>
                  </a:lnTo>
                  <a:lnTo>
                    <a:pt x="2117" y="12974"/>
                  </a:lnTo>
                  <a:lnTo>
                    <a:pt x="1814" y="13190"/>
                  </a:lnTo>
                  <a:lnTo>
                    <a:pt x="1572" y="13190"/>
                  </a:lnTo>
                  <a:lnTo>
                    <a:pt x="1331" y="13406"/>
                  </a:lnTo>
                  <a:lnTo>
                    <a:pt x="1089" y="13406"/>
                  </a:lnTo>
                  <a:lnTo>
                    <a:pt x="847" y="13406"/>
                  </a:lnTo>
                  <a:lnTo>
                    <a:pt x="666" y="13406"/>
                  </a:lnTo>
                  <a:lnTo>
                    <a:pt x="122" y="13406"/>
                  </a:lnTo>
                  <a:lnTo>
                    <a:pt x="1" y="13190"/>
                  </a:lnTo>
                  <a:lnTo>
                    <a:pt x="243" y="12974"/>
                  </a:lnTo>
                  <a:lnTo>
                    <a:pt x="666" y="12541"/>
                  </a:lnTo>
                  <a:lnTo>
                    <a:pt x="1270" y="12109"/>
                  </a:lnTo>
                  <a:lnTo>
                    <a:pt x="1814" y="11676"/>
                  </a:lnTo>
                  <a:lnTo>
                    <a:pt x="2237" y="11244"/>
                  </a:lnTo>
                  <a:lnTo>
                    <a:pt x="2419" y="10812"/>
                  </a:lnTo>
                  <a:lnTo>
                    <a:pt x="2600" y="10595"/>
                  </a:lnTo>
                  <a:lnTo>
                    <a:pt x="2782" y="10812"/>
                  </a:lnTo>
                  <a:lnTo>
                    <a:pt x="2963" y="11028"/>
                  </a:lnTo>
                  <a:lnTo>
                    <a:pt x="3205" y="11460"/>
                  </a:lnTo>
                  <a:lnTo>
                    <a:pt x="3447" y="11676"/>
                  </a:lnTo>
                  <a:lnTo>
                    <a:pt x="3809" y="11893"/>
                  </a:lnTo>
                  <a:lnTo>
                    <a:pt x="4293" y="11893"/>
                  </a:lnTo>
                  <a:lnTo>
                    <a:pt x="4897" y="11460"/>
                  </a:lnTo>
                  <a:lnTo>
                    <a:pt x="5381" y="10163"/>
                  </a:lnTo>
                  <a:lnTo>
                    <a:pt x="5623" y="8866"/>
                  </a:lnTo>
                  <a:lnTo>
                    <a:pt x="5744" y="7568"/>
                  </a:lnTo>
                  <a:lnTo>
                    <a:pt x="5804" y="6271"/>
                  </a:lnTo>
                  <a:lnTo>
                    <a:pt x="5865" y="4974"/>
                  </a:lnTo>
                  <a:lnTo>
                    <a:pt x="6046" y="3893"/>
                  </a:lnTo>
                  <a:lnTo>
                    <a:pt x="6409" y="2595"/>
                  </a:lnTo>
                  <a:lnTo>
                    <a:pt x="7013" y="1514"/>
                  </a:lnTo>
                  <a:lnTo>
                    <a:pt x="7981" y="649"/>
                  </a:lnTo>
                  <a:lnTo>
                    <a:pt x="9008" y="217"/>
                  </a:lnTo>
                  <a:lnTo>
                    <a:pt x="10036" y="1"/>
                  </a:lnTo>
                  <a:lnTo>
                    <a:pt x="11124" y="433"/>
                  </a:lnTo>
                  <a:lnTo>
                    <a:pt x="12091" y="866"/>
                  </a:lnTo>
                  <a:lnTo>
                    <a:pt x="12938" y="1731"/>
                  </a:lnTo>
                  <a:lnTo>
                    <a:pt x="13603" y="2812"/>
                  </a:lnTo>
                  <a:lnTo>
                    <a:pt x="14086" y="4109"/>
                  </a:lnTo>
                  <a:lnTo>
                    <a:pt x="14389" y="4109"/>
                  </a:lnTo>
                  <a:lnTo>
                    <a:pt x="14812" y="4109"/>
                  </a:lnTo>
                  <a:lnTo>
                    <a:pt x="15174" y="4109"/>
                  </a:lnTo>
                  <a:lnTo>
                    <a:pt x="15477" y="4109"/>
                  </a:lnTo>
                  <a:lnTo>
                    <a:pt x="15537" y="3676"/>
                  </a:lnTo>
                  <a:lnTo>
                    <a:pt x="15598" y="3460"/>
                  </a:lnTo>
                  <a:lnTo>
                    <a:pt x="15719" y="3028"/>
                  </a:lnTo>
                  <a:lnTo>
                    <a:pt x="15779" y="2812"/>
                  </a:lnTo>
                  <a:lnTo>
                    <a:pt x="16202" y="2163"/>
                  </a:lnTo>
                  <a:lnTo>
                    <a:pt x="16625" y="1514"/>
                  </a:lnTo>
                  <a:lnTo>
                    <a:pt x="17049" y="866"/>
                  </a:lnTo>
                  <a:lnTo>
                    <a:pt x="17472" y="649"/>
                  </a:lnTo>
                  <a:lnTo>
                    <a:pt x="17895" y="217"/>
                  </a:lnTo>
                  <a:lnTo>
                    <a:pt x="18439" y="217"/>
                  </a:lnTo>
                  <a:lnTo>
                    <a:pt x="18983" y="1"/>
                  </a:lnTo>
                  <a:lnTo>
                    <a:pt x="19648" y="1"/>
                  </a:lnTo>
                  <a:lnTo>
                    <a:pt x="20676" y="217"/>
                  </a:lnTo>
                  <a:lnTo>
                    <a:pt x="21522" y="649"/>
                  </a:lnTo>
                  <a:lnTo>
                    <a:pt x="22187" y="1082"/>
                  </a:lnTo>
                  <a:lnTo>
                    <a:pt x="22792" y="1731"/>
                  </a:lnTo>
                  <a:lnTo>
                    <a:pt x="23275" y="2595"/>
                  </a:lnTo>
                  <a:lnTo>
                    <a:pt x="23638" y="3676"/>
                  </a:lnTo>
                  <a:lnTo>
                    <a:pt x="23940" y="4758"/>
                  </a:lnTo>
                  <a:lnTo>
                    <a:pt x="24243" y="6055"/>
                  </a:lnTo>
                  <a:lnTo>
                    <a:pt x="24424" y="7352"/>
                  </a:lnTo>
                  <a:lnTo>
                    <a:pt x="24666" y="8433"/>
                  </a:lnTo>
                  <a:lnTo>
                    <a:pt x="24847" y="9514"/>
                  </a:lnTo>
                  <a:lnTo>
                    <a:pt x="25210" y="10379"/>
                  </a:lnTo>
                  <a:lnTo>
                    <a:pt x="26056" y="11460"/>
                  </a:lnTo>
                  <a:lnTo>
                    <a:pt x="26540" y="11893"/>
                  </a:lnTo>
                  <a:lnTo>
                    <a:pt x="26842" y="11893"/>
                  </a:lnTo>
                  <a:lnTo>
                    <a:pt x="27023" y="11676"/>
                  </a:lnTo>
                  <a:lnTo>
                    <a:pt x="27084" y="11244"/>
                  </a:lnTo>
                  <a:lnTo>
                    <a:pt x="27205" y="10812"/>
                  </a:lnTo>
                  <a:lnTo>
                    <a:pt x="27447" y="10595"/>
                  </a:lnTo>
                  <a:lnTo>
                    <a:pt x="27870" y="10379"/>
                  </a:lnTo>
                  <a:lnTo>
                    <a:pt x="27991" y="10595"/>
                  </a:lnTo>
                  <a:lnTo>
                    <a:pt x="28232" y="10595"/>
                  </a:lnTo>
                  <a:lnTo>
                    <a:pt x="28414" y="10379"/>
                  </a:lnTo>
                  <a:lnTo>
                    <a:pt x="28474" y="10595"/>
                  </a:lnTo>
                  <a:lnTo>
                    <a:pt x="28777" y="10812"/>
                  </a:lnTo>
                  <a:lnTo>
                    <a:pt x="29079" y="10812"/>
                  </a:lnTo>
                  <a:lnTo>
                    <a:pt x="29442" y="10812"/>
                  </a:lnTo>
                  <a:lnTo>
                    <a:pt x="29744" y="10595"/>
                  </a:lnTo>
                  <a:lnTo>
                    <a:pt x="30106" y="10379"/>
                  </a:lnTo>
                  <a:lnTo>
                    <a:pt x="30409" y="9947"/>
                  </a:lnTo>
                  <a:lnTo>
                    <a:pt x="30651" y="9731"/>
                  </a:lnTo>
                  <a:lnTo>
                    <a:pt x="30832" y="9731"/>
                  </a:lnTo>
                  <a:lnTo>
                    <a:pt x="31013" y="9947"/>
                  </a:lnTo>
                  <a:lnTo>
                    <a:pt x="31013" y="10379"/>
                  </a:lnTo>
                  <a:lnTo>
                    <a:pt x="30953" y="10812"/>
                  </a:lnTo>
                  <a:lnTo>
                    <a:pt x="30892" y="11028"/>
                  </a:lnTo>
                  <a:lnTo>
                    <a:pt x="30892" y="11244"/>
                  </a:lnTo>
                  <a:lnTo>
                    <a:pt x="30771" y="11676"/>
                  </a:lnTo>
                  <a:lnTo>
                    <a:pt x="30590" y="11893"/>
                  </a:lnTo>
                  <a:lnTo>
                    <a:pt x="30288" y="12109"/>
                  </a:lnTo>
                  <a:lnTo>
                    <a:pt x="29986" y="12325"/>
                  </a:lnTo>
                  <a:lnTo>
                    <a:pt x="29623" y="12325"/>
                  </a:lnTo>
                  <a:lnTo>
                    <a:pt x="29321" y="12109"/>
                  </a:lnTo>
                  <a:lnTo>
                    <a:pt x="29079" y="11460"/>
                  </a:lnTo>
                  <a:lnTo>
                    <a:pt x="28414" y="11893"/>
                  </a:lnTo>
                  <a:lnTo>
                    <a:pt x="28293" y="12758"/>
                  </a:lnTo>
                  <a:lnTo>
                    <a:pt x="28172" y="13406"/>
                  </a:lnTo>
                  <a:lnTo>
                    <a:pt x="27567" y="13190"/>
                  </a:lnTo>
                  <a:lnTo>
                    <a:pt x="27326" y="13622"/>
                  </a:lnTo>
                  <a:lnTo>
                    <a:pt x="26902" y="13839"/>
                  </a:lnTo>
                  <a:lnTo>
                    <a:pt x="26479" y="13622"/>
                  </a:lnTo>
                  <a:lnTo>
                    <a:pt x="26177" y="12541"/>
                  </a:lnTo>
                  <a:lnTo>
                    <a:pt x="26056" y="12541"/>
                  </a:lnTo>
                  <a:lnTo>
                    <a:pt x="25935" y="12541"/>
                  </a:lnTo>
                  <a:lnTo>
                    <a:pt x="25754" y="12541"/>
                  </a:lnTo>
                  <a:lnTo>
                    <a:pt x="25391" y="12758"/>
                  </a:lnTo>
                  <a:lnTo>
                    <a:pt x="24907" y="12325"/>
                  </a:lnTo>
                  <a:lnTo>
                    <a:pt x="24605" y="11893"/>
                  </a:lnTo>
                  <a:lnTo>
                    <a:pt x="24424" y="11244"/>
                  </a:lnTo>
                  <a:lnTo>
                    <a:pt x="24484" y="10379"/>
                  </a:lnTo>
                  <a:lnTo>
                    <a:pt x="24182" y="8866"/>
                  </a:lnTo>
                  <a:lnTo>
                    <a:pt x="23880" y="7352"/>
                  </a:lnTo>
                  <a:lnTo>
                    <a:pt x="23578" y="5622"/>
                  </a:lnTo>
                  <a:lnTo>
                    <a:pt x="23215" y="4325"/>
                  </a:lnTo>
                  <a:lnTo>
                    <a:pt x="22731" y="3028"/>
                  </a:lnTo>
                  <a:lnTo>
                    <a:pt x="22006" y="1947"/>
                  </a:lnTo>
                  <a:lnTo>
                    <a:pt x="21038" y="1082"/>
                  </a:lnTo>
                  <a:lnTo>
                    <a:pt x="19769" y="649"/>
                  </a:lnTo>
                  <a:lnTo>
                    <a:pt x="19104" y="649"/>
                  </a:lnTo>
                  <a:lnTo>
                    <a:pt x="18439" y="866"/>
                  </a:lnTo>
                  <a:lnTo>
                    <a:pt x="17895" y="1082"/>
                  </a:lnTo>
                  <a:lnTo>
                    <a:pt x="17351" y="1514"/>
                  </a:lnTo>
                  <a:lnTo>
                    <a:pt x="16867" y="1947"/>
                  </a:lnTo>
                  <a:lnTo>
                    <a:pt x="16444" y="2595"/>
                  </a:lnTo>
                  <a:lnTo>
                    <a:pt x="16142" y="3460"/>
                  </a:lnTo>
                  <a:lnTo>
                    <a:pt x="15839" y="4325"/>
                  </a:lnTo>
                  <a:lnTo>
                    <a:pt x="15900" y="4325"/>
                  </a:lnTo>
                  <a:lnTo>
                    <a:pt x="16021" y="4541"/>
                  </a:lnTo>
                  <a:lnTo>
                    <a:pt x="16142" y="4758"/>
                  </a:lnTo>
                  <a:lnTo>
                    <a:pt x="16202" y="4758"/>
                  </a:lnTo>
                  <a:lnTo>
                    <a:pt x="16565" y="4758"/>
                  </a:lnTo>
                  <a:lnTo>
                    <a:pt x="16988" y="4541"/>
                  </a:lnTo>
                  <a:lnTo>
                    <a:pt x="17351" y="4325"/>
                  </a:lnTo>
                  <a:lnTo>
                    <a:pt x="17653" y="4325"/>
                  </a:lnTo>
                  <a:lnTo>
                    <a:pt x="17895" y="4974"/>
                  </a:lnTo>
                  <a:lnTo>
                    <a:pt x="18016" y="5406"/>
                  </a:lnTo>
                  <a:lnTo>
                    <a:pt x="18076" y="5839"/>
                  </a:lnTo>
                  <a:lnTo>
                    <a:pt x="18076" y="6487"/>
                  </a:lnTo>
                  <a:lnTo>
                    <a:pt x="18318" y="7136"/>
                  </a:lnTo>
                  <a:lnTo>
                    <a:pt x="18499" y="7785"/>
                  </a:lnTo>
                  <a:lnTo>
                    <a:pt x="18499" y="8433"/>
                  </a:lnTo>
                  <a:lnTo>
                    <a:pt x="18560" y="9082"/>
                  </a:lnTo>
                  <a:lnTo>
                    <a:pt x="18983" y="9514"/>
                  </a:lnTo>
                  <a:lnTo>
                    <a:pt x="19346" y="10163"/>
                  </a:lnTo>
                  <a:lnTo>
                    <a:pt x="19588" y="10595"/>
                  </a:lnTo>
                  <a:lnTo>
                    <a:pt x="19769" y="11244"/>
                  </a:lnTo>
                  <a:lnTo>
                    <a:pt x="19648" y="11460"/>
                  </a:lnTo>
                  <a:lnTo>
                    <a:pt x="19406" y="11676"/>
                  </a:lnTo>
                  <a:lnTo>
                    <a:pt x="19104" y="11893"/>
                  </a:lnTo>
                  <a:lnTo>
                    <a:pt x="18802" y="12109"/>
                  </a:lnTo>
                  <a:lnTo>
                    <a:pt x="18439" y="12541"/>
                  </a:lnTo>
                  <a:lnTo>
                    <a:pt x="18137" y="12758"/>
                  </a:lnTo>
                  <a:lnTo>
                    <a:pt x="17895" y="12974"/>
                  </a:lnTo>
                  <a:lnTo>
                    <a:pt x="17714" y="12974"/>
                  </a:lnTo>
                  <a:lnTo>
                    <a:pt x="17714" y="13839"/>
                  </a:lnTo>
                  <a:lnTo>
                    <a:pt x="17714" y="14704"/>
                  </a:lnTo>
                  <a:lnTo>
                    <a:pt x="17593" y="15568"/>
                  </a:lnTo>
                  <a:lnTo>
                    <a:pt x="17411" y="16001"/>
                  </a:lnTo>
                  <a:lnTo>
                    <a:pt x="17049" y="15568"/>
                  </a:lnTo>
                  <a:lnTo>
                    <a:pt x="16686" y="15136"/>
                  </a:lnTo>
                  <a:lnTo>
                    <a:pt x="16263" y="14920"/>
                  </a:lnTo>
                  <a:lnTo>
                    <a:pt x="15900" y="14487"/>
                  </a:lnTo>
                  <a:lnTo>
                    <a:pt x="15598" y="14487"/>
                  </a:lnTo>
                  <a:lnTo>
                    <a:pt x="15235" y="14487"/>
                  </a:lnTo>
                  <a:lnTo>
                    <a:pt x="14872" y="14704"/>
                  </a:lnTo>
                  <a:lnTo>
                    <a:pt x="14570" y="14704"/>
                  </a:lnTo>
                  <a:lnTo>
                    <a:pt x="14207" y="15136"/>
                  </a:lnTo>
                  <a:lnTo>
                    <a:pt x="13905" y="15568"/>
                  </a:lnTo>
                  <a:lnTo>
                    <a:pt x="13603" y="15785"/>
                  </a:lnTo>
                  <a:lnTo>
                    <a:pt x="13361" y="16217"/>
                  </a:lnTo>
                  <a:lnTo>
                    <a:pt x="13119" y="16001"/>
                  </a:lnTo>
                  <a:lnTo>
                    <a:pt x="12877" y="15136"/>
                  </a:lnTo>
                  <a:lnTo>
                    <a:pt x="12575" y="14487"/>
                  </a:lnTo>
                  <a:lnTo>
                    <a:pt x="12394" y="13839"/>
                  </a:lnTo>
                  <a:close/>
                </a:path>
              </a:pathLst>
            </a:custGeom>
            <a:solidFill>
              <a:srgbClr val="BFB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27" name="Shape 127"/>
            <p:cNvSpPr/>
            <p:nvPr/>
          </p:nvSpPr>
          <p:spPr>
            <a:xfrm>
              <a:off x="1648850" y="2745925"/>
              <a:ext cx="49900" cy="75700"/>
            </a:xfrm>
            <a:custGeom>
              <a:avLst/>
              <a:gdLst/>
              <a:ahLst/>
              <a:cxnLst/>
              <a:rect l="0" t="0" r="0" b="0"/>
              <a:pathLst>
                <a:path w="1996" h="3028" extrusionOk="0">
                  <a:moveTo>
                    <a:pt x="1" y="1514"/>
                  </a:moveTo>
                  <a:lnTo>
                    <a:pt x="1" y="866"/>
                  </a:lnTo>
                  <a:lnTo>
                    <a:pt x="182" y="217"/>
                  </a:lnTo>
                  <a:lnTo>
                    <a:pt x="545" y="1"/>
                  </a:lnTo>
                  <a:lnTo>
                    <a:pt x="1331" y="217"/>
                  </a:lnTo>
                  <a:lnTo>
                    <a:pt x="1693" y="649"/>
                  </a:lnTo>
                  <a:lnTo>
                    <a:pt x="1935" y="1514"/>
                  </a:lnTo>
                  <a:lnTo>
                    <a:pt x="1996" y="2163"/>
                  </a:lnTo>
                  <a:lnTo>
                    <a:pt x="1814" y="2812"/>
                  </a:lnTo>
                  <a:lnTo>
                    <a:pt x="1633" y="3028"/>
                  </a:lnTo>
                  <a:lnTo>
                    <a:pt x="1331" y="3028"/>
                  </a:lnTo>
                  <a:lnTo>
                    <a:pt x="1028" y="3028"/>
                  </a:lnTo>
                  <a:lnTo>
                    <a:pt x="726" y="2812"/>
                  </a:lnTo>
                  <a:lnTo>
                    <a:pt x="484" y="2812"/>
                  </a:lnTo>
                  <a:lnTo>
                    <a:pt x="242" y="2379"/>
                  </a:lnTo>
                  <a:lnTo>
                    <a:pt x="61" y="1947"/>
                  </a:lnTo>
                  <a:lnTo>
                    <a:pt x="1" y="1514"/>
                  </a:lnTo>
                  <a:close/>
                </a:path>
              </a:pathLst>
            </a:custGeom>
            <a:solidFill>
              <a:srgbClr val="BFB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28" name="Shape 128"/>
            <p:cNvSpPr/>
            <p:nvPr/>
          </p:nvSpPr>
          <p:spPr>
            <a:xfrm>
              <a:off x="1314850" y="2740525"/>
              <a:ext cx="51400" cy="70300"/>
            </a:xfrm>
            <a:custGeom>
              <a:avLst/>
              <a:gdLst/>
              <a:ahLst/>
              <a:cxnLst/>
              <a:rect l="0" t="0" r="0" b="0"/>
              <a:pathLst>
                <a:path w="2056" h="2812" extrusionOk="0">
                  <a:moveTo>
                    <a:pt x="0" y="1298"/>
                  </a:moveTo>
                  <a:lnTo>
                    <a:pt x="61" y="649"/>
                  </a:lnTo>
                  <a:lnTo>
                    <a:pt x="242" y="217"/>
                  </a:lnTo>
                  <a:lnTo>
                    <a:pt x="605" y="1"/>
                  </a:lnTo>
                  <a:lnTo>
                    <a:pt x="1330" y="1"/>
                  </a:lnTo>
                  <a:lnTo>
                    <a:pt x="1693" y="433"/>
                  </a:lnTo>
                  <a:lnTo>
                    <a:pt x="1995" y="1298"/>
                  </a:lnTo>
                  <a:lnTo>
                    <a:pt x="2056" y="1947"/>
                  </a:lnTo>
                  <a:lnTo>
                    <a:pt x="1875" y="2595"/>
                  </a:lnTo>
                  <a:lnTo>
                    <a:pt x="1633" y="2811"/>
                  </a:lnTo>
                  <a:lnTo>
                    <a:pt x="1391" y="2811"/>
                  </a:lnTo>
                  <a:lnTo>
                    <a:pt x="1089" y="2811"/>
                  </a:lnTo>
                  <a:lnTo>
                    <a:pt x="786" y="2595"/>
                  </a:lnTo>
                  <a:lnTo>
                    <a:pt x="484" y="2595"/>
                  </a:lnTo>
                  <a:lnTo>
                    <a:pt x="242" y="2163"/>
                  </a:lnTo>
                  <a:lnTo>
                    <a:pt x="61" y="1730"/>
                  </a:lnTo>
                  <a:lnTo>
                    <a:pt x="0" y="1298"/>
                  </a:lnTo>
                  <a:close/>
                </a:path>
              </a:pathLst>
            </a:custGeom>
            <a:solidFill>
              <a:srgbClr val="BFB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29" name="Shape 129"/>
            <p:cNvSpPr/>
            <p:nvPr/>
          </p:nvSpPr>
          <p:spPr>
            <a:xfrm>
              <a:off x="370275" y="2459450"/>
              <a:ext cx="779875" cy="405425"/>
            </a:xfrm>
            <a:custGeom>
              <a:avLst/>
              <a:gdLst/>
              <a:ahLst/>
              <a:cxnLst/>
              <a:rect l="0" t="0" r="0" b="0"/>
              <a:pathLst>
                <a:path w="31195" h="16217" extrusionOk="0">
                  <a:moveTo>
                    <a:pt x="13542" y="13838"/>
                  </a:moveTo>
                  <a:lnTo>
                    <a:pt x="13118" y="13838"/>
                  </a:lnTo>
                  <a:lnTo>
                    <a:pt x="12695" y="14054"/>
                  </a:lnTo>
                  <a:lnTo>
                    <a:pt x="12212" y="14054"/>
                  </a:lnTo>
                  <a:lnTo>
                    <a:pt x="11788" y="13838"/>
                  </a:lnTo>
                  <a:lnTo>
                    <a:pt x="11909" y="13406"/>
                  </a:lnTo>
                  <a:lnTo>
                    <a:pt x="12091" y="12757"/>
                  </a:lnTo>
                  <a:lnTo>
                    <a:pt x="12272" y="12325"/>
                  </a:lnTo>
                  <a:lnTo>
                    <a:pt x="12453" y="11892"/>
                  </a:lnTo>
                  <a:lnTo>
                    <a:pt x="12333" y="11244"/>
                  </a:lnTo>
                  <a:lnTo>
                    <a:pt x="11909" y="10595"/>
                  </a:lnTo>
                  <a:lnTo>
                    <a:pt x="11365" y="9946"/>
                  </a:lnTo>
                  <a:lnTo>
                    <a:pt x="11003" y="9298"/>
                  </a:lnTo>
                  <a:lnTo>
                    <a:pt x="11305" y="9081"/>
                  </a:lnTo>
                  <a:lnTo>
                    <a:pt x="11547" y="8865"/>
                  </a:lnTo>
                  <a:lnTo>
                    <a:pt x="11849" y="8649"/>
                  </a:lnTo>
                  <a:lnTo>
                    <a:pt x="12151" y="8433"/>
                  </a:lnTo>
                  <a:lnTo>
                    <a:pt x="12212" y="7784"/>
                  </a:lnTo>
                  <a:lnTo>
                    <a:pt x="12333" y="7352"/>
                  </a:lnTo>
                  <a:lnTo>
                    <a:pt x="12574" y="6703"/>
                  </a:lnTo>
                  <a:lnTo>
                    <a:pt x="12877" y="6271"/>
                  </a:lnTo>
                  <a:lnTo>
                    <a:pt x="12937" y="5406"/>
                  </a:lnTo>
                  <a:lnTo>
                    <a:pt x="13118" y="4973"/>
                  </a:lnTo>
                  <a:lnTo>
                    <a:pt x="13239" y="4757"/>
                  </a:lnTo>
                  <a:lnTo>
                    <a:pt x="13300" y="4541"/>
                  </a:lnTo>
                  <a:lnTo>
                    <a:pt x="13602" y="4541"/>
                  </a:lnTo>
                  <a:lnTo>
                    <a:pt x="13844" y="4541"/>
                  </a:lnTo>
                  <a:lnTo>
                    <a:pt x="14025" y="4757"/>
                  </a:lnTo>
                  <a:lnTo>
                    <a:pt x="14207" y="4757"/>
                  </a:lnTo>
                  <a:lnTo>
                    <a:pt x="14448" y="4973"/>
                  </a:lnTo>
                  <a:lnTo>
                    <a:pt x="14630" y="4973"/>
                  </a:lnTo>
                  <a:lnTo>
                    <a:pt x="14690" y="4973"/>
                  </a:lnTo>
                  <a:lnTo>
                    <a:pt x="14872" y="4757"/>
                  </a:lnTo>
                  <a:lnTo>
                    <a:pt x="14509" y="3892"/>
                  </a:lnTo>
                  <a:lnTo>
                    <a:pt x="14025" y="3027"/>
                  </a:lnTo>
                  <a:lnTo>
                    <a:pt x="13542" y="2379"/>
                  </a:lnTo>
                  <a:lnTo>
                    <a:pt x="12877" y="1514"/>
                  </a:lnTo>
                  <a:lnTo>
                    <a:pt x="12151" y="1081"/>
                  </a:lnTo>
                  <a:lnTo>
                    <a:pt x="11244" y="865"/>
                  </a:lnTo>
                  <a:lnTo>
                    <a:pt x="10217" y="865"/>
                  </a:lnTo>
                  <a:lnTo>
                    <a:pt x="9068" y="1514"/>
                  </a:lnTo>
                  <a:lnTo>
                    <a:pt x="8645" y="2163"/>
                  </a:lnTo>
                  <a:lnTo>
                    <a:pt x="8282" y="2811"/>
                  </a:lnTo>
                  <a:lnTo>
                    <a:pt x="7980" y="3460"/>
                  </a:lnTo>
                  <a:lnTo>
                    <a:pt x="7738" y="4325"/>
                  </a:lnTo>
                  <a:lnTo>
                    <a:pt x="7557" y="4973"/>
                  </a:lnTo>
                  <a:lnTo>
                    <a:pt x="7375" y="5838"/>
                  </a:lnTo>
                  <a:lnTo>
                    <a:pt x="7315" y="6919"/>
                  </a:lnTo>
                  <a:lnTo>
                    <a:pt x="7254" y="8000"/>
                  </a:lnTo>
                  <a:lnTo>
                    <a:pt x="7315" y="8433"/>
                  </a:lnTo>
                  <a:lnTo>
                    <a:pt x="7375" y="8865"/>
                  </a:lnTo>
                  <a:lnTo>
                    <a:pt x="7496" y="9514"/>
                  </a:lnTo>
                  <a:lnTo>
                    <a:pt x="7617" y="9730"/>
                  </a:lnTo>
                  <a:lnTo>
                    <a:pt x="7617" y="10811"/>
                  </a:lnTo>
                  <a:lnTo>
                    <a:pt x="7496" y="11027"/>
                  </a:lnTo>
                  <a:lnTo>
                    <a:pt x="7254" y="11460"/>
                  </a:lnTo>
                  <a:lnTo>
                    <a:pt x="7073" y="12108"/>
                  </a:lnTo>
                  <a:lnTo>
                    <a:pt x="6831" y="13406"/>
                  </a:lnTo>
                  <a:lnTo>
                    <a:pt x="6227" y="13622"/>
                  </a:lnTo>
                  <a:lnTo>
                    <a:pt x="5743" y="13190"/>
                  </a:lnTo>
                  <a:lnTo>
                    <a:pt x="5622" y="12757"/>
                  </a:lnTo>
                  <a:lnTo>
                    <a:pt x="5501" y="12973"/>
                  </a:lnTo>
                  <a:lnTo>
                    <a:pt x="5260" y="13190"/>
                  </a:lnTo>
                  <a:lnTo>
                    <a:pt x="5018" y="13622"/>
                  </a:lnTo>
                  <a:lnTo>
                    <a:pt x="4655" y="14054"/>
                  </a:lnTo>
                  <a:lnTo>
                    <a:pt x="4171" y="14054"/>
                  </a:lnTo>
                  <a:lnTo>
                    <a:pt x="4050" y="13622"/>
                  </a:lnTo>
                  <a:lnTo>
                    <a:pt x="3990" y="13190"/>
                  </a:lnTo>
                  <a:lnTo>
                    <a:pt x="3869" y="12541"/>
                  </a:lnTo>
                  <a:lnTo>
                    <a:pt x="3748" y="12325"/>
                  </a:lnTo>
                  <a:lnTo>
                    <a:pt x="3627" y="12325"/>
                  </a:lnTo>
                  <a:lnTo>
                    <a:pt x="3446" y="12108"/>
                  </a:lnTo>
                  <a:lnTo>
                    <a:pt x="3325" y="12108"/>
                  </a:lnTo>
                  <a:lnTo>
                    <a:pt x="3144" y="12541"/>
                  </a:lnTo>
                  <a:lnTo>
                    <a:pt x="2902" y="12541"/>
                  </a:lnTo>
                  <a:lnTo>
                    <a:pt x="2600" y="12541"/>
                  </a:lnTo>
                  <a:lnTo>
                    <a:pt x="2237" y="12541"/>
                  </a:lnTo>
                  <a:lnTo>
                    <a:pt x="1995" y="12973"/>
                  </a:lnTo>
                  <a:lnTo>
                    <a:pt x="1753" y="13190"/>
                  </a:lnTo>
                  <a:lnTo>
                    <a:pt x="1451" y="13406"/>
                  </a:lnTo>
                  <a:lnTo>
                    <a:pt x="1149" y="13406"/>
                  </a:lnTo>
                  <a:lnTo>
                    <a:pt x="544" y="13190"/>
                  </a:lnTo>
                  <a:lnTo>
                    <a:pt x="181" y="12541"/>
                  </a:lnTo>
                  <a:lnTo>
                    <a:pt x="0" y="11676"/>
                  </a:lnTo>
                  <a:lnTo>
                    <a:pt x="0" y="10811"/>
                  </a:lnTo>
                  <a:lnTo>
                    <a:pt x="242" y="10811"/>
                  </a:lnTo>
                  <a:lnTo>
                    <a:pt x="484" y="11027"/>
                  </a:lnTo>
                  <a:lnTo>
                    <a:pt x="786" y="11244"/>
                  </a:lnTo>
                  <a:lnTo>
                    <a:pt x="1028" y="11460"/>
                  </a:lnTo>
                  <a:lnTo>
                    <a:pt x="1270" y="11676"/>
                  </a:lnTo>
                  <a:lnTo>
                    <a:pt x="1632" y="11892"/>
                  </a:lnTo>
                  <a:lnTo>
                    <a:pt x="1935" y="11892"/>
                  </a:lnTo>
                  <a:lnTo>
                    <a:pt x="2358" y="11676"/>
                  </a:lnTo>
                  <a:lnTo>
                    <a:pt x="2781" y="11460"/>
                  </a:lnTo>
                  <a:lnTo>
                    <a:pt x="2962" y="11027"/>
                  </a:lnTo>
                  <a:lnTo>
                    <a:pt x="2962" y="10595"/>
                  </a:lnTo>
                  <a:lnTo>
                    <a:pt x="3023" y="9946"/>
                  </a:lnTo>
                  <a:lnTo>
                    <a:pt x="3446" y="9081"/>
                  </a:lnTo>
                  <a:lnTo>
                    <a:pt x="3869" y="9514"/>
                  </a:lnTo>
                  <a:lnTo>
                    <a:pt x="4171" y="10379"/>
                  </a:lnTo>
                  <a:lnTo>
                    <a:pt x="4353" y="11027"/>
                  </a:lnTo>
                  <a:lnTo>
                    <a:pt x="5078" y="12108"/>
                  </a:lnTo>
                  <a:lnTo>
                    <a:pt x="5743" y="11676"/>
                  </a:lnTo>
                  <a:lnTo>
                    <a:pt x="6287" y="10595"/>
                  </a:lnTo>
                  <a:lnTo>
                    <a:pt x="6771" y="8649"/>
                  </a:lnTo>
                  <a:lnTo>
                    <a:pt x="7134" y="6487"/>
                  </a:lnTo>
                  <a:lnTo>
                    <a:pt x="7557" y="4325"/>
                  </a:lnTo>
                  <a:lnTo>
                    <a:pt x="7859" y="2595"/>
                  </a:lnTo>
                  <a:lnTo>
                    <a:pt x="8222" y="1730"/>
                  </a:lnTo>
                  <a:lnTo>
                    <a:pt x="9129" y="865"/>
                  </a:lnTo>
                  <a:lnTo>
                    <a:pt x="10156" y="433"/>
                  </a:lnTo>
                  <a:lnTo>
                    <a:pt x="11244" y="217"/>
                  </a:lnTo>
                  <a:lnTo>
                    <a:pt x="12272" y="649"/>
                  </a:lnTo>
                  <a:lnTo>
                    <a:pt x="13239" y="1081"/>
                  </a:lnTo>
                  <a:lnTo>
                    <a:pt x="14086" y="1946"/>
                  </a:lnTo>
                  <a:lnTo>
                    <a:pt x="14751" y="3027"/>
                  </a:lnTo>
                  <a:lnTo>
                    <a:pt x="15174" y="4325"/>
                  </a:lnTo>
                  <a:lnTo>
                    <a:pt x="15476" y="4325"/>
                  </a:lnTo>
                  <a:lnTo>
                    <a:pt x="15899" y="4325"/>
                  </a:lnTo>
                  <a:lnTo>
                    <a:pt x="16323" y="4325"/>
                  </a:lnTo>
                  <a:lnTo>
                    <a:pt x="16625" y="4108"/>
                  </a:lnTo>
                  <a:lnTo>
                    <a:pt x="16685" y="3676"/>
                  </a:lnTo>
                  <a:lnTo>
                    <a:pt x="16806" y="3460"/>
                  </a:lnTo>
                  <a:lnTo>
                    <a:pt x="16867" y="3027"/>
                  </a:lnTo>
                  <a:lnTo>
                    <a:pt x="16987" y="2811"/>
                  </a:lnTo>
                  <a:lnTo>
                    <a:pt x="17411" y="2163"/>
                  </a:lnTo>
                  <a:lnTo>
                    <a:pt x="17834" y="1514"/>
                  </a:lnTo>
                  <a:lnTo>
                    <a:pt x="18197" y="1081"/>
                  </a:lnTo>
                  <a:lnTo>
                    <a:pt x="18620" y="649"/>
                  </a:lnTo>
                  <a:lnTo>
                    <a:pt x="19043" y="433"/>
                  </a:lnTo>
                  <a:lnTo>
                    <a:pt x="19587" y="217"/>
                  </a:lnTo>
                  <a:lnTo>
                    <a:pt x="20131" y="0"/>
                  </a:lnTo>
                  <a:lnTo>
                    <a:pt x="20796" y="0"/>
                  </a:lnTo>
                  <a:lnTo>
                    <a:pt x="21824" y="217"/>
                  </a:lnTo>
                  <a:lnTo>
                    <a:pt x="22670" y="649"/>
                  </a:lnTo>
                  <a:lnTo>
                    <a:pt x="23396" y="1298"/>
                  </a:lnTo>
                  <a:lnTo>
                    <a:pt x="24000" y="1946"/>
                  </a:lnTo>
                  <a:lnTo>
                    <a:pt x="24423" y="2811"/>
                  </a:lnTo>
                  <a:lnTo>
                    <a:pt x="24846" y="3892"/>
                  </a:lnTo>
                  <a:lnTo>
                    <a:pt x="25149" y="4973"/>
                  </a:lnTo>
                  <a:lnTo>
                    <a:pt x="25391" y="6271"/>
                  </a:lnTo>
                  <a:lnTo>
                    <a:pt x="25572" y="7568"/>
                  </a:lnTo>
                  <a:lnTo>
                    <a:pt x="25814" y="8649"/>
                  </a:lnTo>
                  <a:lnTo>
                    <a:pt x="25995" y="9730"/>
                  </a:lnTo>
                  <a:lnTo>
                    <a:pt x="26358" y="10595"/>
                  </a:lnTo>
                  <a:lnTo>
                    <a:pt x="26781" y="11027"/>
                  </a:lnTo>
                  <a:lnTo>
                    <a:pt x="27446" y="11244"/>
                  </a:lnTo>
                  <a:lnTo>
                    <a:pt x="28232" y="11676"/>
                  </a:lnTo>
                  <a:lnTo>
                    <a:pt x="29078" y="11892"/>
                  </a:lnTo>
                  <a:lnTo>
                    <a:pt x="29864" y="12108"/>
                  </a:lnTo>
                  <a:lnTo>
                    <a:pt x="30529" y="12325"/>
                  </a:lnTo>
                  <a:lnTo>
                    <a:pt x="31013" y="12757"/>
                  </a:lnTo>
                  <a:lnTo>
                    <a:pt x="31194" y="12973"/>
                  </a:lnTo>
                  <a:lnTo>
                    <a:pt x="31013" y="13190"/>
                  </a:lnTo>
                  <a:lnTo>
                    <a:pt x="30771" y="13622"/>
                  </a:lnTo>
                  <a:lnTo>
                    <a:pt x="30529" y="14054"/>
                  </a:lnTo>
                  <a:lnTo>
                    <a:pt x="30227" y="14271"/>
                  </a:lnTo>
                  <a:lnTo>
                    <a:pt x="29925" y="14487"/>
                  </a:lnTo>
                  <a:lnTo>
                    <a:pt x="29562" y="14703"/>
                  </a:lnTo>
                  <a:lnTo>
                    <a:pt x="29199" y="14487"/>
                  </a:lnTo>
                  <a:lnTo>
                    <a:pt x="28715" y="14271"/>
                  </a:lnTo>
                  <a:lnTo>
                    <a:pt x="28474" y="14487"/>
                  </a:lnTo>
                  <a:lnTo>
                    <a:pt x="28050" y="14487"/>
                  </a:lnTo>
                  <a:lnTo>
                    <a:pt x="27567" y="13838"/>
                  </a:lnTo>
                  <a:lnTo>
                    <a:pt x="27265" y="12757"/>
                  </a:lnTo>
                  <a:lnTo>
                    <a:pt x="27204" y="12757"/>
                  </a:lnTo>
                  <a:lnTo>
                    <a:pt x="27083" y="12757"/>
                  </a:lnTo>
                  <a:lnTo>
                    <a:pt x="26902" y="12757"/>
                  </a:lnTo>
                  <a:lnTo>
                    <a:pt x="26539" y="12973"/>
                  </a:lnTo>
                  <a:lnTo>
                    <a:pt x="26056" y="12541"/>
                  </a:lnTo>
                  <a:lnTo>
                    <a:pt x="25753" y="12108"/>
                  </a:lnTo>
                  <a:lnTo>
                    <a:pt x="25572" y="11460"/>
                  </a:lnTo>
                  <a:lnTo>
                    <a:pt x="25632" y="10595"/>
                  </a:lnTo>
                  <a:lnTo>
                    <a:pt x="25330" y="9081"/>
                  </a:lnTo>
                  <a:lnTo>
                    <a:pt x="25028" y="7568"/>
                  </a:lnTo>
                  <a:lnTo>
                    <a:pt x="24726" y="5838"/>
                  </a:lnTo>
                  <a:lnTo>
                    <a:pt x="24363" y="4541"/>
                  </a:lnTo>
                  <a:lnTo>
                    <a:pt x="23879" y="3244"/>
                  </a:lnTo>
                  <a:lnTo>
                    <a:pt x="23154" y="2163"/>
                  </a:lnTo>
                  <a:lnTo>
                    <a:pt x="22186" y="1298"/>
                  </a:lnTo>
                  <a:lnTo>
                    <a:pt x="20917" y="865"/>
                  </a:lnTo>
                  <a:lnTo>
                    <a:pt x="20252" y="865"/>
                  </a:lnTo>
                  <a:lnTo>
                    <a:pt x="19587" y="1081"/>
                  </a:lnTo>
                  <a:lnTo>
                    <a:pt x="19043" y="1298"/>
                  </a:lnTo>
                  <a:lnTo>
                    <a:pt x="18499" y="1514"/>
                  </a:lnTo>
                  <a:lnTo>
                    <a:pt x="18015" y="1946"/>
                  </a:lnTo>
                  <a:lnTo>
                    <a:pt x="17592" y="2595"/>
                  </a:lnTo>
                  <a:lnTo>
                    <a:pt x="17290" y="3460"/>
                  </a:lnTo>
                  <a:lnTo>
                    <a:pt x="16987" y="4541"/>
                  </a:lnTo>
                  <a:lnTo>
                    <a:pt x="17048" y="4757"/>
                  </a:lnTo>
                  <a:lnTo>
                    <a:pt x="17169" y="4757"/>
                  </a:lnTo>
                  <a:lnTo>
                    <a:pt x="17290" y="4757"/>
                  </a:lnTo>
                  <a:lnTo>
                    <a:pt x="17411" y="4973"/>
                  </a:lnTo>
                  <a:lnTo>
                    <a:pt x="17773" y="4757"/>
                  </a:lnTo>
                  <a:lnTo>
                    <a:pt x="18136" y="4757"/>
                  </a:lnTo>
                  <a:lnTo>
                    <a:pt x="18499" y="4757"/>
                  </a:lnTo>
                  <a:lnTo>
                    <a:pt x="18801" y="4757"/>
                  </a:lnTo>
                  <a:lnTo>
                    <a:pt x="19043" y="5190"/>
                  </a:lnTo>
                  <a:lnTo>
                    <a:pt x="19164" y="5406"/>
                  </a:lnTo>
                  <a:lnTo>
                    <a:pt x="19224" y="6054"/>
                  </a:lnTo>
                  <a:lnTo>
                    <a:pt x="19224" y="6703"/>
                  </a:lnTo>
                  <a:lnTo>
                    <a:pt x="19466" y="7352"/>
                  </a:lnTo>
                  <a:lnTo>
                    <a:pt x="19647" y="8000"/>
                  </a:lnTo>
                  <a:lnTo>
                    <a:pt x="19647" y="8649"/>
                  </a:lnTo>
                  <a:lnTo>
                    <a:pt x="19708" y="9298"/>
                  </a:lnTo>
                  <a:lnTo>
                    <a:pt x="20131" y="9730"/>
                  </a:lnTo>
                  <a:lnTo>
                    <a:pt x="20494" y="10379"/>
                  </a:lnTo>
                  <a:lnTo>
                    <a:pt x="20736" y="10811"/>
                  </a:lnTo>
                  <a:lnTo>
                    <a:pt x="20917" y="11460"/>
                  </a:lnTo>
                  <a:lnTo>
                    <a:pt x="20796" y="11676"/>
                  </a:lnTo>
                  <a:lnTo>
                    <a:pt x="20615" y="11892"/>
                  </a:lnTo>
                  <a:lnTo>
                    <a:pt x="20312" y="12108"/>
                  </a:lnTo>
                  <a:lnTo>
                    <a:pt x="20010" y="12325"/>
                  </a:lnTo>
                  <a:lnTo>
                    <a:pt x="19647" y="12541"/>
                  </a:lnTo>
                  <a:lnTo>
                    <a:pt x="19345" y="12757"/>
                  </a:lnTo>
                  <a:lnTo>
                    <a:pt x="19043" y="12973"/>
                  </a:lnTo>
                  <a:lnTo>
                    <a:pt x="18862" y="13190"/>
                  </a:lnTo>
                  <a:lnTo>
                    <a:pt x="18922" y="14054"/>
                  </a:lnTo>
                  <a:lnTo>
                    <a:pt x="18922" y="14919"/>
                  </a:lnTo>
                  <a:lnTo>
                    <a:pt x="18801" y="15568"/>
                  </a:lnTo>
                  <a:lnTo>
                    <a:pt x="18620" y="16000"/>
                  </a:lnTo>
                  <a:lnTo>
                    <a:pt x="18257" y="15784"/>
                  </a:lnTo>
                  <a:lnTo>
                    <a:pt x="17834" y="15352"/>
                  </a:lnTo>
                  <a:lnTo>
                    <a:pt x="17471" y="15136"/>
                  </a:lnTo>
                  <a:lnTo>
                    <a:pt x="17108" y="14703"/>
                  </a:lnTo>
                  <a:lnTo>
                    <a:pt x="16806" y="14703"/>
                  </a:lnTo>
                  <a:lnTo>
                    <a:pt x="16383" y="14703"/>
                  </a:lnTo>
                  <a:lnTo>
                    <a:pt x="16020" y="14703"/>
                  </a:lnTo>
                  <a:lnTo>
                    <a:pt x="15658" y="14703"/>
                  </a:lnTo>
                  <a:lnTo>
                    <a:pt x="15295" y="15136"/>
                  </a:lnTo>
                  <a:lnTo>
                    <a:pt x="14993" y="15568"/>
                  </a:lnTo>
                  <a:lnTo>
                    <a:pt x="14751" y="16000"/>
                  </a:lnTo>
                  <a:lnTo>
                    <a:pt x="14509" y="16217"/>
                  </a:lnTo>
                  <a:lnTo>
                    <a:pt x="14267" y="16000"/>
                  </a:lnTo>
                  <a:lnTo>
                    <a:pt x="14025" y="15136"/>
                  </a:lnTo>
                  <a:lnTo>
                    <a:pt x="13783" y="14487"/>
                  </a:lnTo>
                  <a:lnTo>
                    <a:pt x="13542" y="13838"/>
                  </a:lnTo>
                  <a:close/>
                </a:path>
              </a:pathLst>
            </a:custGeom>
            <a:solidFill>
              <a:srgbClr val="BFB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0" name="Shape 130"/>
            <p:cNvSpPr/>
            <p:nvPr/>
          </p:nvSpPr>
          <p:spPr>
            <a:xfrm>
              <a:off x="917375" y="2740525"/>
              <a:ext cx="52925" cy="70300"/>
            </a:xfrm>
            <a:custGeom>
              <a:avLst/>
              <a:gdLst/>
              <a:ahLst/>
              <a:cxnLst/>
              <a:rect l="0" t="0" r="0" b="0"/>
              <a:pathLst>
                <a:path w="2117" h="2812" extrusionOk="0">
                  <a:moveTo>
                    <a:pt x="0" y="1514"/>
                  </a:moveTo>
                  <a:lnTo>
                    <a:pt x="61" y="865"/>
                  </a:lnTo>
                  <a:lnTo>
                    <a:pt x="242" y="217"/>
                  </a:lnTo>
                  <a:lnTo>
                    <a:pt x="665" y="1"/>
                  </a:lnTo>
                  <a:lnTo>
                    <a:pt x="1391" y="1"/>
                  </a:lnTo>
                  <a:lnTo>
                    <a:pt x="1753" y="433"/>
                  </a:lnTo>
                  <a:lnTo>
                    <a:pt x="2056" y="1298"/>
                  </a:lnTo>
                  <a:lnTo>
                    <a:pt x="2116" y="1947"/>
                  </a:lnTo>
                  <a:lnTo>
                    <a:pt x="1935" y="2595"/>
                  </a:lnTo>
                  <a:lnTo>
                    <a:pt x="1693" y="2811"/>
                  </a:lnTo>
                  <a:lnTo>
                    <a:pt x="1451" y="2811"/>
                  </a:lnTo>
                  <a:lnTo>
                    <a:pt x="1088" y="2811"/>
                  </a:lnTo>
                  <a:lnTo>
                    <a:pt x="786" y="2811"/>
                  </a:lnTo>
                  <a:lnTo>
                    <a:pt x="484" y="2595"/>
                  </a:lnTo>
                  <a:lnTo>
                    <a:pt x="242" y="2379"/>
                  </a:lnTo>
                  <a:lnTo>
                    <a:pt x="61" y="1947"/>
                  </a:lnTo>
                  <a:lnTo>
                    <a:pt x="0" y="1514"/>
                  </a:lnTo>
                  <a:close/>
                </a:path>
              </a:pathLst>
            </a:custGeom>
            <a:solidFill>
              <a:srgbClr val="BFB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1" name="Shape 131"/>
            <p:cNvSpPr/>
            <p:nvPr/>
          </p:nvSpPr>
          <p:spPr>
            <a:xfrm>
              <a:off x="584875" y="2729725"/>
              <a:ext cx="51400" cy="70275"/>
            </a:xfrm>
            <a:custGeom>
              <a:avLst/>
              <a:gdLst/>
              <a:ahLst/>
              <a:cxnLst/>
              <a:rect l="0" t="0" r="0" b="0"/>
              <a:pathLst>
                <a:path w="2056" h="2811" extrusionOk="0">
                  <a:moveTo>
                    <a:pt x="0" y="1514"/>
                  </a:moveTo>
                  <a:lnTo>
                    <a:pt x="61" y="865"/>
                  </a:lnTo>
                  <a:lnTo>
                    <a:pt x="242" y="216"/>
                  </a:lnTo>
                  <a:lnTo>
                    <a:pt x="605" y="0"/>
                  </a:lnTo>
                  <a:lnTo>
                    <a:pt x="1330" y="216"/>
                  </a:lnTo>
                  <a:lnTo>
                    <a:pt x="1693" y="649"/>
                  </a:lnTo>
                  <a:lnTo>
                    <a:pt x="1995" y="1297"/>
                  </a:lnTo>
                  <a:lnTo>
                    <a:pt x="2056" y="1946"/>
                  </a:lnTo>
                  <a:lnTo>
                    <a:pt x="1875" y="2595"/>
                  </a:lnTo>
                  <a:lnTo>
                    <a:pt x="1693" y="2811"/>
                  </a:lnTo>
                  <a:lnTo>
                    <a:pt x="1391" y="2811"/>
                  </a:lnTo>
                  <a:lnTo>
                    <a:pt x="1089" y="2811"/>
                  </a:lnTo>
                  <a:lnTo>
                    <a:pt x="786" y="2811"/>
                  </a:lnTo>
                  <a:lnTo>
                    <a:pt x="484" y="2595"/>
                  </a:lnTo>
                  <a:lnTo>
                    <a:pt x="242" y="2379"/>
                  </a:lnTo>
                  <a:lnTo>
                    <a:pt x="61" y="1946"/>
                  </a:lnTo>
                  <a:lnTo>
                    <a:pt x="0" y="1514"/>
                  </a:lnTo>
                  <a:close/>
                </a:path>
              </a:pathLst>
            </a:custGeom>
            <a:solidFill>
              <a:srgbClr val="BFB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2" name="Shape 132"/>
            <p:cNvSpPr/>
            <p:nvPr/>
          </p:nvSpPr>
          <p:spPr>
            <a:xfrm>
              <a:off x="1890675" y="2464850"/>
              <a:ext cx="779875" cy="405425"/>
            </a:xfrm>
            <a:custGeom>
              <a:avLst/>
              <a:gdLst/>
              <a:ahLst/>
              <a:cxnLst/>
              <a:rect l="0" t="0" r="0" b="0"/>
              <a:pathLst>
                <a:path w="31195" h="16217" extrusionOk="0">
                  <a:moveTo>
                    <a:pt x="11849" y="13838"/>
                  </a:moveTo>
                  <a:lnTo>
                    <a:pt x="11426" y="13838"/>
                  </a:lnTo>
                  <a:lnTo>
                    <a:pt x="10942" y="14055"/>
                  </a:lnTo>
                  <a:lnTo>
                    <a:pt x="10519" y="14055"/>
                  </a:lnTo>
                  <a:lnTo>
                    <a:pt x="10096" y="13838"/>
                  </a:lnTo>
                  <a:lnTo>
                    <a:pt x="10217" y="13406"/>
                  </a:lnTo>
                  <a:lnTo>
                    <a:pt x="10398" y="12757"/>
                  </a:lnTo>
                  <a:lnTo>
                    <a:pt x="10519" y="12325"/>
                  </a:lnTo>
                  <a:lnTo>
                    <a:pt x="10700" y="11892"/>
                  </a:lnTo>
                  <a:lnTo>
                    <a:pt x="10700" y="11676"/>
                  </a:lnTo>
                  <a:lnTo>
                    <a:pt x="10640" y="11460"/>
                  </a:lnTo>
                  <a:lnTo>
                    <a:pt x="10580" y="11028"/>
                  </a:lnTo>
                  <a:lnTo>
                    <a:pt x="10459" y="10811"/>
                  </a:lnTo>
                  <a:lnTo>
                    <a:pt x="10096" y="10595"/>
                  </a:lnTo>
                  <a:lnTo>
                    <a:pt x="9794" y="10163"/>
                  </a:lnTo>
                  <a:lnTo>
                    <a:pt x="9491" y="9730"/>
                  </a:lnTo>
                  <a:lnTo>
                    <a:pt x="9250" y="9082"/>
                  </a:lnTo>
                  <a:lnTo>
                    <a:pt x="9552" y="8865"/>
                  </a:lnTo>
                  <a:lnTo>
                    <a:pt x="9854" y="8649"/>
                  </a:lnTo>
                  <a:lnTo>
                    <a:pt x="10096" y="8649"/>
                  </a:lnTo>
                  <a:lnTo>
                    <a:pt x="10398" y="8433"/>
                  </a:lnTo>
                  <a:lnTo>
                    <a:pt x="10519" y="7784"/>
                  </a:lnTo>
                  <a:lnTo>
                    <a:pt x="10640" y="7352"/>
                  </a:lnTo>
                  <a:lnTo>
                    <a:pt x="10882" y="6703"/>
                  </a:lnTo>
                  <a:lnTo>
                    <a:pt x="11184" y="6271"/>
                  </a:lnTo>
                  <a:lnTo>
                    <a:pt x="11245" y="5406"/>
                  </a:lnTo>
                  <a:lnTo>
                    <a:pt x="11426" y="4974"/>
                  </a:lnTo>
                  <a:lnTo>
                    <a:pt x="11547" y="4541"/>
                  </a:lnTo>
                  <a:lnTo>
                    <a:pt x="11607" y="4541"/>
                  </a:lnTo>
                  <a:lnTo>
                    <a:pt x="11910" y="4541"/>
                  </a:lnTo>
                  <a:lnTo>
                    <a:pt x="12091" y="4541"/>
                  </a:lnTo>
                  <a:lnTo>
                    <a:pt x="12333" y="4541"/>
                  </a:lnTo>
                  <a:lnTo>
                    <a:pt x="12514" y="4757"/>
                  </a:lnTo>
                  <a:lnTo>
                    <a:pt x="12756" y="4974"/>
                  </a:lnTo>
                  <a:lnTo>
                    <a:pt x="12937" y="4974"/>
                  </a:lnTo>
                  <a:lnTo>
                    <a:pt x="12998" y="4974"/>
                  </a:lnTo>
                  <a:lnTo>
                    <a:pt x="13179" y="4541"/>
                  </a:lnTo>
                  <a:lnTo>
                    <a:pt x="12816" y="3892"/>
                  </a:lnTo>
                  <a:lnTo>
                    <a:pt x="12333" y="3028"/>
                  </a:lnTo>
                  <a:lnTo>
                    <a:pt x="11789" y="2163"/>
                  </a:lnTo>
                  <a:lnTo>
                    <a:pt x="11184" y="1514"/>
                  </a:lnTo>
                  <a:lnTo>
                    <a:pt x="10398" y="1082"/>
                  </a:lnTo>
                  <a:lnTo>
                    <a:pt x="9552" y="865"/>
                  </a:lnTo>
                  <a:lnTo>
                    <a:pt x="8524" y="865"/>
                  </a:lnTo>
                  <a:lnTo>
                    <a:pt x="7376" y="1514"/>
                  </a:lnTo>
                  <a:lnTo>
                    <a:pt x="6952" y="2163"/>
                  </a:lnTo>
                  <a:lnTo>
                    <a:pt x="6590" y="2811"/>
                  </a:lnTo>
                  <a:lnTo>
                    <a:pt x="6287" y="3460"/>
                  </a:lnTo>
                  <a:lnTo>
                    <a:pt x="6046" y="4109"/>
                  </a:lnTo>
                  <a:lnTo>
                    <a:pt x="5804" y="4974"/>
                  </a:lnTo>
                  <a:lnTo>
                    <a:pt x="5683" y="5838"/>
                  </a:lnTo>
                  <a:lnTo>
                    <a:pt x="5622" y="6703"/>
                  </a:lnTo>
                  <a:lnTo>
                    <a:pt x="5562" y="8001"/>
                  </a:lnTo>
                  <a:lnTo>
                    <a:pt x="5562" y="8433"/>
                  </a:lnTo>
                  <a:lnTo>
                    <a:pt x="5683" y="8865"/>
                  </a:lnTo>
                  <a:lnTo>
                    <a:pt x="5743" y="9298"/>
                  </a:lnTo>
                  <a:lnTo>
                    <a:pt x="5925" y="9730"/>
                  </a:lnTo>
                  <a:lnTo>
                    <a:pt x="5864" y="10811"/>
                  </a:lnTo>
                  <a:lnTo>
                    <a:pt x="5743" y="11028"/>
                  </a:lnTo>
                  <a:lnTo>
                    <a:pt x="5562" y="11460"/>
                  </a:lnTo>
                  <a:lnTo>
                    <a:pt x="5381" y="12109"/>
                  </a:lnTo>
                  <a:lnTo>
                    <a:pt x="5260" y="12757"/>
                  </a:lnTo>
                  <a:lnTo>
                    <a:pt x="5018" y="13406"/>
                  </a:lnTo>
                  <a:lnTo>
                    <a:pt x="4595" y="13622"/>
                  </a:lnTo>
                  <a:lnTo>
                    <a:pt x="4171" y="13406"/>
                  </a:lnTo>
                  <a:lnTo>
                    <a:pt x="4051" y="12757"/>
                  </a:lnTo>
                  <a:lnTo>
                    <a:pt x="3688" y="12974"/>
                  </a:lnTo>
                  <a:lnTo>
                    <a:pt x="3265" y="13622"/>
                  </a:lnTo>
                  <a:lnTo>
                    <a:pt x="2962" y="14055"/>
                  </a:lnTo>
                  <a:lnTo>
                    <a:pt x="2479" y="14055"/>
                  </a:lnTo>
                  <a:lnTo>
                    <a:pt x="2358" y="13622"/>
                  </a:lnTo>
                  <a:lnTo>
                    <a:pt x="2297" y="13190"/>
                  </a:lnTo>
                  <a:lnTo>
                    <a:pt x="2177" y="12541"/>
                  </a:lnTo>
                  <a:lnTo>
                    <a:pt x="0" y="10811"/>
                  </a:lnTo>
                  <a:lnTo>
                    <a:pt x="61" y="10811"/>
                  </a:lnTo>
                  <a:lnTo>
                    <a:pt x="121" y="10163"/>
                  </a:lnTo>
                  <a:lnTo>
                    <a:pt x="182" y="9298"/>
                  </a:lnTo>
                  <a:lnTo>
                    <a:pt x="302" y="8865"/>
                  </a:lnTo>
                  <a:lnTo>
                    <a:pt x="847" y="8865"/>
                  </a:lnTo>
                  <a:lnTo>
                    <a:pt x="1270" y="9298"/>
                  </a:lnTo>
                  <a:lnTo>
                    <a:pt x="1572" y="9298"/>
                  </a:lnTo>
                  <a:lnTo>
                    <a:pt x="1753" y="8865"/>
                  </a:lnTo>
                  <a:lnTo>
                    <a:pt x="2116" y="9514"/>
                  </a:lnTo>
                  <a:lnTo>
                    <a:pt x="2479" y="10595"/>
                  </a:lnTo>
                  <a:lnTo>
                    <a:pt x="2721" y="11460"/>
                  </a:lnTo>
                  <a:lnTo>
                    <a:pt x="2902" y="11676"/>
                  </a:lnTo>
                  <a:lnTo>
                    <a:pt x="3265" y="12325"/>
                  </a:lnTo>
                  <a:lnTo>
                    <a:pt x="3507" y="12325"/>
                  </a:lnTo>
                  <a:lnTo>
                    <a:pt x="3869" y="12109"/>
                  </a:lnTo>
                  <a:lnTo>
                    <a:pt x="4353" y="11460"/>
                  </a:lnTo>
                  <a:lnTo>
                    <a:pt x="4836" y="10379"/>
                  </a:lnTo>
                  <a:lnTo>
                    <a:pt x="5078" y="9082"/>
                  </a:lnTo>
                  <a:lnTo>
                    <a:pt x="5199" y="7784"/>
                  </a:lnTo>
                  <a:lnTo>
                    <a:pt x="5260" y="6487"/>
                  </a:lnTo>
                  <a:lnTo>
                    <a:pt x="5320" y="5190"/>
                  </a:lnTo>
                  <a:lnTo>
                    <a:pt x="5501" y="4109"/>
                  </a:lnTo>
                  <a:lnTo>
                    <a:pt x="5864" y="2811"/>
                  </a:lnTo>
                  <a:lnTo>
                    <a:pt x="6469" y="1730"/>
                  </a:lnTo>
                  <a:lnTo>
                    <a:pt x="7436" y="865"/>
                  </a:lnTo>
                  <a:lnTo>
                    <a:pt x="8464" y="433"/>
                  </a:lnTo>
                  <a:lnTo>
                    <a:pt x="9491" y="217"/>
                  </a:lnTo>
                  <a:lnTo>
                    <a:pt x="10519" y="433"/>
                  </a:lnTo>
                  <a:lnTo>
                    <a:pt x="11486" y="1082"/>
                  </a:lnTo>
                  <a:lnTo>
                    <a:pt x="12333" y="1947"/>
                  </a:lnTo>
                  <a:lnTo>
                    <a:pt x="13058" y="3028"/>
                  </a:lnTo>
                  <a:lnTo>
                    <a:pt x="13481" y="4325"/>
                  </a:lnTo>
                  <a:lnTo>
                    <a:pt x="13784" y="4325"/>
                  </a:lnTo>
                  <a:lnTo>
                    <a:pt x="14207" y="4325"/>
                  </a:lnTo>
                  <a:lnTo>
                    <a:pt x="14630" y="4325"/>
                  </a:lnTo>
                  <a:lnTo>
                    <a:pt x="14932" y="4109"/>
                  </a:lnTo>
                  <a:lnTo>
                    <a:pt x="14993" y="3676"/>
                  </a:lnTo>
                  <a:lnTo>
                    <a:pt x="15053" y="3460"/>
                  </a:lnTo>
                  <a:lnTo>
                    <a:pt x="15174" y="3028"/>
                  </a:lnTo>
                  <a:lnTo>
                    <a:pt x="15234" y="2811"/>
                  </a:lnTo>
                  <a:lnTo>
                    <a:pt x="15658" y="2163"/>
                  </a:lnTo>
                  <a:lnTo>
                    <a:pt x="16081" y="1514"/>
                  </a:lnTo>
                  <a:lnTo>
                    <a:pt x="16504" y="1082"/>
                  </a:lnTo>
                  <a:lnTo>
                    <a:pt x="16927" y="649"/>
                  </a:lnTo>
                  <a:lnTo>
                    <a:pt x="17350" y="433"/>
                  </a:lnTo>
                  <a:lnTo>
                    <a:pt x="17834" y="217"/>
                  </a:lnTo>
                  <a:lnTo>
                    <a:pt x="18438" y="1"/>
                  </a:lnTo>
                  <a:lnTo>
                    <a:pt x="19043" y="1"/>
                  </a:lnTo>
                  <a:lnTo>
                    <a:pt x="20071" y="217"/>
                  </a:lnTo>
                  <a:lnTo>
                    <a:pt x="20917" y="649"/>
                  </a:lnTo>
                  <a:lnTo>
                    <a:pt x="21643" y="1298"/>
                  </a:lnTo>
                  <a:lnTo>
                    <a:pt x="22247" y="1947"/>
                  </a:lnTo>
                  <a:lnTo>
                    <a:pt x="22670" y="2811"/>
                  </a:lnTo>
                  <a:lnTo>
                    <a:pt x="23093" y="3892"/>
                  </a:lnTo>
                  <a:lnTo>
                    <a:pt x="23396" y="4974"/>
                  </a:lnTo>
                  <a:lnTo>
                    <a:pt x="23637" y="6271"/>
                  </a:lnTo>
                  <a:lnTo>
                    <a:pt x="23879" y="7568"/>
                  </a:lnTo>
                  <a:lnTo>
                    <a:pt x="24061" y="8649"/>
                  </a:lnTo>
                  <a:lnTo>
                    <a:pt x="24302" y="9514"/>
                  </a:lnTo>
                  <a:lnTo>
                    <a:pt x="24605" y="10595"/>
                  </a:lnTo>
                  <a:lnTo>
                    <a:pt x="24907" y="10811"/>
                  </a:lnTo>
                  <a:lnTo>
                    <a:pt x="25149" y="11028"/>
                  </a:lnTo>
                  <a:lnTo>
                    <a:pt x="25391" y="11244"/>
                  </a:lnTo>
                  <a:lnTo>
                    <a:pt x="25572" y="11460"/>
                  </a:lnTo>
                  <a:lnTo>
                    <a:pt x="25814" y="11460"/>
                  </a:lnTo>
                  <a:lnTo>
                    <a:pt x="26116" y="11676"/>
                  </a:lnTo>
                  <a:lnTo>
                    <a:pt x="26358" y="11676"/>
                  </a:lnTo>
                  <a:lnTo>
                    <a:pt x="26721" y="11676"/>
                  </a:lnTo>
                  <a:lnTo>
                    <a:pt x="27144" y="11460"/>
                  </a:lnTo>
                  <a:lnTo>
                    <a:pt x="27325" y="11244"/>
                  </a:lnTo>
                  <a:lnTo>
                    <a:pt x="27204" y="10811"/>
                  </a:lnTo>
                  <a:lnTo>
                    <a:pt x="27023" y="10379"/>
                  </a:lnTo>
                  <a:lnTo>
                    <a:pt x="26842" y="9947"/>
                  </a:lnTo>
                  <a:lnTo>
                    <a:pt x="26660" y="9514"/>
                  </a:lnTo>
                  <a:lnTo>
                    <a:pt x="26721" y="9298"/>
                  </a:lnTo>
                  <a:lnTo>
                    <a:pt x="27023" y="9082"/>
                  </a:lnTo>
                  <a:lnTo>
                    <a:pt x="27567" y="9298"/>
                  </a:lnTo>
                  <a:lnTo>
                    <a:pt x="27869" y="9514"/>
                  </a:lnTo>
                  <a:lnTo>
                    <a:pt x="28051" y="10163"/>
                  </a:lnTo>
                  <a:lnTo>
                    <a:pt x="27990" y="10811"/>
                  </a:lnTo>
                  <a:lnTo>
                    <a:pt x="28292" y="11028"/>
                  </a:lnTo>
                  <a:lnTo>
                    <a:pt x="28776" y="11028"/>
                  </a:lnTo>
                  <a:lnTo>
                    <a:pt x="29199" y="10811"/>
                  </a:lnTo>
                  <a:lnTo>
                    <a:pt x="29743" y="10595"/>
                  </a:lnTo>
                  <a:lnTo>
                    <a:pt x="30227" y="10163"/>
                  </a:lnTo>
                  <a:lnTo>
                    <a:pt x="30650" y="9947"/>
                  </a:lnTo>
                  <a:lnTo>
                    <a:pt x="30952" y="9514"/>
                  </a:lnTo>
                  <a:lnTo>
                    <a:pt x="31194" y="9514"/>
                  </a:lnTo>
                  <a:lnTo>
                    <a:pt x="31134" y="9730"/>
                  </a:lnTo>
                  <a:lnTo>
                    <a:pt x="30952" y="10379"/>
                  </a:lnTo>
                  <a:lnTo>
                    <a:pt x="30650" y="11028"/>
                  </a:lnTo>
                  <a:lnTo>
                    <a:pt x="30287" y="11676"/>
                  </a:lnTo>
                  <a:lnTo>
                    <a:pt x="29864" y="12325"/>
                  </a:lnTo>
                  <a:lnTo>
                    <a:pt x="29441" y="12541"/>
                  </a:lnTo>
                  <a:lnTo>
                    <a:pt x="28957" y="12325"/>
                  </a:lnTo>
                  <a:lnTo>
                    <a:pt x="28595" y="11676"/>
                  </a:lnTo>
                  <a:lnTo>
                    <a:pt x="28474" y="11676"/>
                  </a:lnTo>
                  <a:lnTo>
                    <a:pt x="28232" y="11676"/>
                  </a:lnTo>
                  <a:lnTo>
                    <a:pt x="28051" y="11892"/>
                  </a:lnTo>
                  <a:lnTo>
                    <a:pt x="27930" y="11892"/>
                  </a:lnTo>
                  <a:lnTo>
                    <a:pt x="27748" y="12541"/>
                  </a:lnTo>
                  <a:lnTo>
                    <a:pt x="27809" y="13190"/>
                  </a:lnTo>
                  <a:lnTo>
                    <a:pt x="27688" y="13622"/>
                  </a:lnTo>
                  <a:lnTo>
                    <a:pt x="27083" y="13406"/>
                  </a:lnTo>
                  <a:lnTo>
                    <a:pt x="26842" y="13838"/>
                  </a:lnTo>
                  <a:lnTo>
                    <a:pt x="26418" y="14055"/>
                  </a:lnTo>
                  <a:lnTo>
                    <a:pt x="25935" y="13622"/>
                  </a:lnTo>
                  <a:lnTo>
                    <a:pt x="25572" y="12757"/>
                  </a:lnTo>
                  <a:lnTo>
                    <a:pt x="25209" y="12757"/>
                  </a:lnTo>
                  <a:lnTo>
                    <a:pt x="24847" y="12757"/>
                  </a:lnTo>
                  <a:lnTo>
                    <a:pt x="24544" y="12541"/>
                  </a:lnTo>
                  <a:lnTo>
                    <a:pt x="24242" y="12541"/>
                  </a:lnTo>
                  <a:lnTo>
                    <a:pt x="24000" y="12325"/>
                  </a:lnTo>
                  <a:lnTo>
                    <a:pt x="23879" y="11892"/>
                  </a:lnTo>
                  <a:lnTo>
                    <a:pt x="23819" y="11244"/>
                  </a:lnTo>
                  <a:lnTo>
                    <a:pt x="23879" y="10595"/>
                  </a:lnTo>
                  <a:lnTo>
                    <a:pt x="23577" y="9082"/>
                  </a:lnTo>
                  <a:lnTo>
                    <a:pt x="23335" y="7568"/>
                  </a:lnTo>
                  <a:lnTo>
                    <a:pt x="23033" y="5838"/>
                  </a:lnTo>
                  <a:lnTo>
                    <a:pt x="22670" y="4541"/>
                  </a:lnTo>
                  <a:lnTo>
                    <a:pt x="22187" y="3244"/>
                  </a:lnTo>
                  <a:lnTo>
                    <a:pt x="21461" y="2163"/>
                  </a:lnTo>
                  <a:lnTo>
                    <a:pt x="20494" y="1298"/>
                  </a:lnTo>
                  <a:lnTo>
                    <a:pt x="19164" y="865"/>
                  </a:lnTo>
                  <a:lnTo>
                    <a:pt x="18499" y="865"/>
                  </a:lnTo>
                  <a:lnTo>
                    <a:pt x="17834" y="1082"/>
                  </a:lnTo>
                  <a:lnTo>
                    <a:pt x="17290" y="1298"/>
                  </a:lnTo>
                  <a:lnTo>
                    <a:pt x="16806" y="1514"/>
                  </a:lnTo>
                  <a:lnTo>
                    <a:pt x="16323" y="1947"/>
                  </a:lnTo>
                  <a:lnTo>
                    <a:pt x="15899" y="2595"/>
                  </a:lnTo>
                  <a:lnTo>
                    <a:pt x="15597" y="3460"/>
                  </a:lnTo>
                  <a:lnTo>
                    <a:pt x="15295" y="4541"/>
                  </a:lnTo>
                  <a:lnTo>
                    <a:pt x="15355" y="4541"/>
                  </a:lnTo>
                  <a:lnTo>
                    <a:pt x="15476" y="4757"/>
                  </a:lnTo>
                  <a:lnTo>
                    <a:pt x="15597" y="4757"/>
                  </a:lnTo>
                  <a:lnTo>
                    <a:pt x="15658" y="4974"/>
                  </a:lnTo>
                  <a:lnTo>
                    <a:pt x="16020" y="4757"/>
                  </a:lnTo>
                  <a:lnTo>
                    <a:pt x="16444" y="4757"/>
                  </a:lnTo>
                  <a:lnTo>
                    <a:pt x="16806" y="4541"/>
                  </a:lnTo>
                  <a:lnTo>
                    <a:pt x="17109" y="4541"/>
                  </a:lnTo>
                  <a:lnTo>
                    <a:pt x="17350" y="4974"/>
                  </a:lnTo>
                  <a:lnTo>
                    <a:pt x="17471" y="5406"/>
                  </a:lnTo>
                  <a:lnTo>
                    <a:pt x="17532" y="5838"/>
                  </a:lnTo>
                  <a:lnTo>
                    <a:pt x="17532" y="6487"/>
                  </a:lnTo>
                  <a:lnTo>
                    <a:pt x="17774" y="7136"/>
                  </a:lnTo>
                  <a:lnTo>
                    <a:pt x="17955" y="7784"/>
                  </a:lnTo>
                  <a:lnTo>
                    <a:pt x="17955" y="8649"/>
                  </a:lnTo>
                  <a:lnTo>
                    <a:pt x="18015" y="9298"/>
                  </a:lnTo>
                  <a:lnTo>
                    <a:pt x="18378" y="9730"/>
                  </a:lnTo>
                  <a:lnTo>
                    <a:pt x="18741" y="10163"/>
                  </a:lnTo>
                  <a:lnTo>
                    <a:pt x="18983" y="10811"/>
                  </a:lnTo>
                  <a:lnTo>
                    <a:pt x="19164" y="11460"/>
                  </a:lnTo>
                  <a:lnTo>
                    <a:pt x="18922" y="11892"/>
                  </a:lnTo>
                  <a:lnTo>
                    <a:pt x="18559" y="12109"/>
                  </a:lnTo>
                  <a:lnTo>
                    <a:pt x="18076" y="12325"/>
                  </a:lnTo>
                  <a:lnTo>
                    <a:pt x="17592" y="12541"/>
                  </a:lnTo>
                  <a:lnTo>
                    <a:pt x="17532" y="12541"/>
                  </a:lnTo>
                  <a:lnTo>
                    <a:pt x="17471" y="12757"/>
                  </a:lnTo>
                  <a:lnTo>
                    <a:pt x="17350" y="12974"/>
                  </a:lnTo>
                  <a:lnTo>
                    <a:pt x="17169" y="13190"/>
                  </a:lnTo>
                  <a:lnTo>
                    <a:pt x="17169" y="14055"/>
                  </a:lnTo>
                  <a:lnTo>
                    <a:pt x="17169" y="14920"/>
                  </a:lnTo>
                  <a:lnTo>
                    <a:pt x="17048" y="15568"/>
                  </a:lnTo>
                  <a:lnTo>
                    <a:pt x="16867" y="16001"/>
                  </a:lnTo>
                  <a:lnTo>
                    <a:pt x="16504" y="15784"/>
                  </a:lnTo>
                  <a:lnTo>
                    <a:pt x="16141" y="15352"/>
                  </a:lnTo>
                  <a:lnTo>
                    <a:pt x="15718" y="15136"/>
                  </a:lnTo>
                  <a:lnTo>
                    <a:pt x="15355" y="14703"/>
                  </a:lnTo>
                  <a:lnTo>
                    <a:pt x="15053" y="14703"/>
                  </a:lnTo>
                  <a:lnTo>
                    <a:pt x="14690" y="14703"/>
                  </a:lnTo>
                  <a:lnTo>
                    <a:pt x="14328" y="14703"/>
                  </a:lnTo>
                  <a:lnTo>
                    <a:pt x="14025" y="14703"/>
                  </a:lnTo>
                  <a:lnTo>
                    <a:pt x="13663" y="15136"/>
                  </a:lnTo>
                  <a:lnTo>
                    <a:pt x="13360" y="15568"/>
                  </a:lnTo>
                  <a:lnTo>
                    <a:pt x="13058" y="16001"/>
                  </a:lnTo>
                  <a:lnTo>
                    <a:pt x="12816" y="16217"/>
                  </a:lnTo>
                  <a:lnTo>
                    <a:pt x="12575" y="16001"/>
                  </a:lnTo>
                  <a:lnTo>
                    <a:pt x="12333" y="15136"/>
                  </a:lnTo>
                  <a:lnTo>
                    <a:pt x="12030" y="14487"/>
                  </a:lnTo>
                  <a:lnTo>
                    <a:pt x="11849" y="13838"/>
                  </a:lnTo>
                  <a:close/>
                </a:path>
              </a:pathLst>
            </a:custGeom>
            <a:solidFill>
              <a:srgbClr val="BFB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3" name="Shape 133"/>
            <p:cNvSpPr/>
            <p:nvPr/>
          </p:nvSpPr>
          <p:spPr>
            <a:xfrm>
              <a:off x="2395450" y="2762150"/>
              <a:ext cx="51425" cy="70300"/>
            </a:xfrm>
            <a:custGeom>
              <a:avLst/>
              <a:gdLst/>
              <a:ahLst/>
              <a:cxnLst/>
              <a:rect l="0" t="0" r="0" b="0"/>
              <a:pathLst>
                <a:path w="2057" h="2812" extrusionOk="0">
                  <a:moveTo>
                    <a:pt x="1" y="1514"/>
                  </a:moveTo>
                  <a:lnTo>
                    <a:pt x="1" y="865"/>
                  </a:lnTo>
                  <a:lnTo>
                    <a:pt x="182" y="217"/>
                  </a:lnTo>
                  <a:lnTo>
                    <a:pt x="605" y="0"/>
                  </a:lnTo>
                  <a:lnTo>
                    <a:pt x="1331" y="217"/>
                  </a:lnTo>
                  <a:lnTo>
                    <a:pt x="1693" y="649"/>
                  </a:lnTo>
                  <a:lnTo>
                    <a:pt x="1996" y="1298"/>
                  </a:lnTo>
                  <a:lnTo>
                    <a:pt x="2056" y="1946"/>
                  </a:lnTo>
                  <a:lnTo>
                    <a:pt x="1875" y="2595"/>
                  </a:lnTo>
                  <a:lnTo>
                    <a:pt x="1693" y="2811"/>
                  </a:lnTo>
                  <a:lnTo>
                    <a:pt x="1391" y="2811"/>
                  </a:lnTo>
                  <a:lnTo>
                    <a:pt x="1089" y="2811"/>
                  </a:lnTo>
                  <a:lnTo>
                    <a:pt x="787" y="2811"/>
                  </a:lnTo>
                  <a:lnTo>
                    <a:pt x="484" y="2595"/>
                  </a:lnTo>
                  <a:lnTo>
                    <a:pt x="242" y="2379"/>
                  </a:lnTo>
                  <a:lnTo>
                    <a:pt x="61" y="1946"/>
                  </a:lnTo>
                  <a:lnTo>
                    <a:pt x="1" y="1514"/>
                  </a:lnTo>
                  <a:close/>
                </a:path>
              </a:pathLst>
            </a:custGeom>
            <a:solidFill>
              <a:srgbClr val="BFB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4" name="Shape 134"/>
            <p:cNvSpPr/>
            <p:nvPr/>
          </p:nvSpPr>
          <p:spPr>
            <a:xfrm>
              <a:off x="2062950" y="2751350"/>
              <a:ext cx="51425" cy="70275"/>
            </a:xfrm>
            <a:custGeom>
              <a:avLst/>
              <a:gdLst/>
              <a:ahLst/>
              <a:cxnLst/>
              <a:rect l="0" t="0" r="0" b="0"/>
              <a:pathLst>
                <a:path w="2057" h="2811" extrusionOk="0">
                  <a:moveTo>
                    <a:pt x="1" y="1514"/>
                  </a:moveTo>
                  <a:lnTo>
                    <a:pt x="61" y="865"/>
                  </a:lnTo>
                  <a:lnTo>
                    <a:pt x="243" y="216"/>
                  </a:lnTo>
                  <a:lnTo>
                    <a:pt x="605" y="0"/>
                  </a:lnTo>
                  <a:lnTo>
                    <a:pt x="1331" y="216"/>
                  </a:lnTo>
                  <a:lnTo>
                    <a:pt x="1694" y="649"/>
                  </a:lnTo>
                  <a:lnTo>
                    <a:pt x="1996" y="1297"/>
                  </a:lnTo>
                  <a:lnTo>
                    <a:pt x="2056" y="2162"/>
                  </a:lnTo>
                  <a:lnTo>
                    <a:pt x="1875" y="2811"/>
                  </a:lnTo>
                  <a:lnTo>
                    <a:pt x="1633" y="2811"/>
                  </a:lnTo>
                  <a:lnTo>
                    <a:pt x="1391" y="2811"/>
                  </a:lnTo>
                  <a:lnTo>
                    <a:pt x="1089" y="2811"/>
                  </a:lnTo>
                  <a:lnTo>
                    <a:pt x="787" y="2811"/>
                  </a:lnTo>
                  <a:lnTo>
                    <a:pt x="485" y="2595"/>
                  </a:lnTo>
                  <a:lnTo>
                    <a:pt x="243" y="2378"/>
                  </a:lnTo>
                  <a:lnTo>
                    <a:pt x="61" y="1946"/>
                  </a:lnTo>
                  <a:lnTo>
                    <a:pt x="1" y="1514"/>
                  </a:lnTo>
                  <a:close/>
                </a:path>
              </a:pathLst>
            </a:custGeom>
            <a:solidFill>
              <a:srgbClr val="BFB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5" name="Shape 135"/>
            <p:cNvSpPr/>
            <p:nvPr/>
          </p:nvSpPr>
          <p:spPr>
            <a:xfrm>
              <a:off x="2679575" y="735125"/>
              <a:ext cx="276600" cy="1448675"/>
            </a:xfrm>
            <a:custGeom>
              <a:avLst/>
              <a:gdLst/>
              <a:ahLst/>
              <a:cxnLst/>
              <a:rect l="0" t="0" r="0" b="0"/>
              <a:pathLst>
                <a:path w="11064" h="57947" extrusionOk="0">
                  <a:moveTo>
                    <a:pt x="9492" y="34163"/>
                  </a:moveTo>
                  <a:lnTo>
                    <a:pt x="9492" y="34811"/>
                  </a:lnTo>
                  <a:lnTo>
                    <a:pt x="9553" y="35676"/>
                  </a:lnTo>
                  <a:lnTo>
                    <a:pt x="9492" y="36541"/>
                  </a:lnTo>
                  <a:lnTo>
                    <a:pt x="9371" y="37190"/>
                  </a:lnTo>
                  <a:lnTo>
                    <a:pt x="9129" y="36757"/>
                  </a:lnTo>
                  <a:lnTo>
                    <a:pt x="8767" y="36541"/>
                  </a:lnTo>
                  <a:lnTo>
                    <a:pt x="8404" y="36109"/>
                  </a:lnTo>
                  <a:lnTo>
                    <a:pt x="8102" y="35892"/>
                  </a:lnTo>
                  <a:lnTo>
                    <a:pt x="7799" y="35892"/>
                  </a:lnTo>
                  <a:lnTo>
                    <a:pt x="7558" y="36109"/>
                  </a:lnTo>
                  <a:lnTo>
                    <a:pt x="7376" y="36541"/>
                  </a:lnTo>
                  <a:lnTo>
                    <a:pt x="7134" y="36973"/>
                  </a:lnTo>
                  <a:lnTo>
                    <a:pt x="6953" y="37406"/>
                  </a:lnTo>
                  <a:lnTo>
                    <a:pt x="6772" y="37838"/>
                  </a:lnTo>
                  <a:lnTo>
                    <a:pt x="6530" y="38271"/>
                  </a:lnTo>
                  <a:lnTo>
                    <a:pt x="6288" y="38487"/>
                  </a:lnTo>
                  <a:lnTo>
                    <a:pt x="6167" y="38054"/>
                  </a:lnTo>
                  <a:lnTo>
                    <a:pt x="6046" y="37406"/>
                  </a:lnTo>
                  <a:lnTo>
                    <a:pt x="5865" y="36973"/>
                  </a:lnTo>
                  <a:lnTo>
                    <a:pt x="5744" y="36541"/>
                  </a:lnTo>
                  <a:lnTo>
                    <a:pt x="5321" y="36325"/>
                  </a:lnTo>
                  <a:lnTo>
                    <a:pt x="4958" y="36109"/>
                  </a:lnTo>
                  <a:lnTo>
                    <a:pt x="4595" y="35676"/>
                  </a:lnTo>
                  <a:lnTo>
                    <a:pt x="4233" y="35244"/>
                  </a:lnTo>
                  <a:lnTo>
                    <a:pt x="3689" y="35027"/>
                  </a:lnTo>
                  <a:lnTo>
                    <a:pt x="3326" y="34811"/>
                  </a:lnTo>
                  <a:lnTo>
                    <a:pt x="3024" y="34595"/>
                  </a:lnTo>
                  <a:lnTo>
                    <a:pt x="2903" y="34379"/>
                  </a:lnTo>
                  <a:lnTo>
                    <a:pt x="2963" y="33946"/>
                  </a:lnTo>
                  <a:lnTo>
                    <a:pt x="3084" y="33514"/>
                  </a:lnTo>
                  <a:lnTo>
                    <a:pt x="3205" y="33298"/>
                  </a:lnTo>
                  <a:lnTo>
                    <a:pt x="3326" y="32865"/>
                  </a:lnTo>
                  <a:lnTo>
                    <a:pt x="3447" y="32433"/>
                  </a:lnTo>
                  <a:lnTo>
                    <a:pt x="3447" y="32217"/>
                  </a:lnTo>
                  <a:lnTo>
                    <a:pt x="3326" y="32000"/>
                  </a:lnTo>
                  <a:lnTo>
                    <a:pt x="3144" y="31784"/>
                  </a:lnTo>
                  <a:lnTo>
                    <a:pt x="2600" y="32433"/>
                  </a:lnTo>
                  <a:lnTo>
                    <a:pt x="1996" y="33081"/>
                  </a:lnTo>
                  <a:lnTo>
                    <a:pt x="1452" y="34163"/>
                  </a:lnTo>
                  <a:lnTo>
                    <a:pt x="968" y="35244"/>
                  </a:lnTo>
                  <a:lnTo>
                    <a:pt x="605" y="36541"/>
                  </a:lnTo>
                  <a:lnTo>
                    <a:pt x="424" y="38054"/>
                  </a:lnTo>
                  <a:lnTo>
                    <a:pt x="545" y="40000"/>
                  </a:lnTo>
                  <a:lnTo>
                    <a:pt x="908" y="41946"/>
                  </a:lnTo>
                  <a:lnTo>
                    <a:pt x="1391" y="42811"/>
                  </a:lnTo>
                  <a:lnTo>
                    <a:pt x="1814" y="43460"/>
                  </a:lnTo>
                  <a:lnTo>
                    <a:pt x="2298" y="43892"/>
                  </a:lnTo>
                  <a:lnTo>
                    <a:pt x="2782" y="44325"/>
                  </a:lnTo>
                  <a:lnTo>
                    <a:pt x="3326" y="44757"/>
                  </a:lnTo>
                  <a:lnTo>
                    <a:pt x="3930" y="44973"/>
                  </a:lnTo>
                  <a:lnTo>
                    <a:pt x="4656" y="45190"/>
                  </a:lnTo>
                  <a:lnTo>
                    <a:pt x="5442" y="45190"/>
                  </a:lnTo>
                  <a:lnTo>
                    <a:pt x="5744" y="45190"/>
                  </a:lnTo>
                  <a:lnTo>
                    <a:pt x="6046" y="44973"/>
                  </a:lnTo>
                  <a:lnTo>
                    <a:pt x="6348" y="44757"/>
                  </a:lnTo>
                  <a:lnTo>
                    <a:pt x="6590" y="44541"/>
                  </a:lnTo>
                  <a:lnTo>
                    <a:pt x="7255" y="44541"/>
                  </a:lnTo>
                  <a:lnTo>
                    <a:pt x="7497" y="44757"/>
                  </a:lnTo>
                  <a:lnTo>
                    <a:pt x="7678" y="45190"/>
                  </a:lnTo>
                  <a:lnTo>
                    <a:pt x="8162" y="45622"/>
                  </a:lnTo>
                  <a:lnTo>
                    <a:pt x="8767" y="45838"/>
                  </a:lnTo>
                  <a:lnTo>
                    <a:pt x="9069" y="46054"/>
                  </a:lnTo>
                  <a:lnTo>
                    <a:pt x="9190" y="46487"/>
                  </a:lnTo>
                  <a:lnTo>
                    <a:pt x="9190" y="47136"/>
                  </a:lnTo>
                  <a:lnTo>
                    <a:pt x="9069" y="47568"/>
                  </a:lnTo>
                  <a:lnTo>
                    <a:pt x="8948" y="48000"/>
                  </a:lnTo>
                  <a:lnTo>
                    <a:pt x="8767" y="48217"/>
                  </a:lnTo>
                  <a:lnTo>
                    <a:pt x="8646" y="48217"/>
                  </a:lnTo>
                  <a:lnTo>
                    <a:pt x="8767" y="48433"/>
                  </a:lnTo>
                  <a:lnTo>
                    <a:pt x="9008" y="48865"/>
                  </a:lnTo>
                  <a:lnTo>
                    <a:pt x="9250" y="49298"/>
                  </a:lnTo>
                  <a:lnTo>
                    <a:pt x="9492" y="49730"/>
                  </a:lnTo>
                  <a:lnTo>
                    <a:pt x="9492" y="50595"/>
                  </a:lnTo>
                  <a:lnTo>
                    <a:pt x="9250" y="51027"/>
                  </a:lnTo>
                  <a:lnTo>
                    <a:pt x="8888" y="51027"/>
                  </a:lnTo>
                  <a:lnTo>
                    <a:pt x="8404" y="51244"/>
                  </a:lnTo>
                  <a:lnTo>
                    <a:pt x="8343" y="51460"/>
                  </a:lnTo>
                  <a:lnTo>
                    <a:pt x="8283" y="51676"/>
                  </a:lnTo>
                  <a:lnTo>
                    <a:pt x="8162" y="51892"/>
                  </a:lnTo>
                  <a:lnTo>
                    <a:pt x="8162" y="52109"/>
                  </a:lnTo>
                  <a:lnTo>
                    <a:pt x="8404" y="52541"/>
                  </a:lnTo>
                  <a:lnTo>
                    <a:pt x="8464" y="52973"/>
                  </a:lnTo>
                  <a:lnTo>
                    <a:pt x="8464" y="53406"/>
                  </a:lnTo>
                  <a:lnTo>
                    <a:pt x="8464" y="54054"/>
                  </a:lnTo>
                  <a:lnTo>
                    <a:pt x="8706" y="54487"/>
                  </a:lnTo>
                  <a:lnTo>
                    <a:pt x="8888" y="54919"/>
                  </a:lnTo>
                  <a:lnTo>
                    <a:pt x="9008" y="55352"/>
                  </a:lnTo>
                  <a:lnTo>
                    <a:pt x="9069" y="56000"/>
                  </a:lnTo>
                  <a:lnTo>
                    <a:pt x="9008" y="56649"/>
                  </a:lnTo>
                  <a:lnTo>
                    <a:pt x="8888" y="57081"/>
                  </a:lnTo>
                  <a:lnTo>
                    <a:pt x="8706" y="57514"/>
                  </a:lnTo>
                  <a:lnTo>
                    <a:pt x="8464" y="57730"/>
                  </a:lnTo>
                  <a:lnTo>
                    <a:pt x="8162" y="57946"/>
                  </a:lnTo>
                  <a:lnTo>
                    <a:pt x="7860" y="57946"/>
                  </a:lnTo>
                  <a:lnTo>
                    <a:pt x="7558" y="57946"/>
                  </a:lnTo>
                  <a:lnTo>
                    <a:pt x="7255" y="57946"/>
                  </a:lnTo>
                  <a:lnTo>
                    <a:pt x="7497" y="57081"/>
                  </a:lnTo>
                  <a:lnTo>
                    <a:pt x="7860" y="56217"/>
                  </a:lnTo>
                  <a:lnTo>
                    <a:pt x="8041" y="55136"/>
                  </a:lnTo>
                  <a:lnTo>
                    <a:pt x="7860" y="53838"/>
                  </a:lnTo>
                  <a:lnTo>
                    <a:pt x="7739" y="52973"/>
                  </a:lnTo>
                  <a:lnTo>
                    <a:pt x="7497" y="52757"/>
                  </a:lnTo>
                  <a:lnTo>
                    <a:pt x="7195" y="52541"/>
                  </a:lnTo>
                  <a:lnTo>
                    <a:pt x="6651" y="52541"/>
                  </a:lnTo>
                  <a:lnTo>
                    <a:pt x="6228" y="52109"/>
                  </a:lnTo>
                  <a:lnTo>
                    <a:pt x="6167" y="51676"/>
                  </a:lnTo>
                  <a:lnTo>
                    <a:pt x="6288" y="51460"/>
                  </a:lnTo>
                  <a:lnTo>
                    <a:pt x="6651" y="51027"/>
                  </a:lnTo>
                  <a:lnTo>
                    <a:pt x="7074" y="50595"/>
                  </a:lnTo>
                  <a:lnTo>
                    <a:pt x="7558" y="50163"/>
                  </a:lnTo>
                  <a:lnTo>
                    <a:pt x="7920" y="49730"/>
                  </a:lnTo>
                  <a:lnTo>
                    <a:pt x="8162" y="49298"/>
                  </a:lnTo>
                  <a:lnTo>
                    <a:pt x="8102" y="48865"/>
                  </a:lnTo>
                  <a:lnTo>
                    <a:pt x="8041" y="48217"/>
                  </a:lnTo>
                  <a:lnTo>
                    <a:pt x="7920" y="47784"/>
                  </a:lnTo>
                  <a:lnTo>
                    <a:pt x="7799" y="47352"/>
                  </a:lnTo>
                  <a:lnTo>
                    <a:pt x="6953" y="46487"/>
                  </a:lnTo>
                  <a:lnTo>
                    <a:pt x="6107" y="46054"/>
                  </a:lnTo>
                  <a:lnTo>
                    <a:pt x="5260" y="45838"/>
                  </a:lnTo>
                  <a:lnTo>
                    <a:pt x="4354" y="45838"/>
                  </a:lnTo>
                  <a:lnTo>
                    <a:pt x="3447" y="45622"/>
                  </a:lnTo>
                  <a:lnTo>
                    <a:pt x="2600" y="45406"/>
                  </a:lnTo>
                  <a:lnTo>
                    <a:pt x="1754" y="44541"/>
                  </a:lnTo>
                  <a:lnTo>
                    <a:pt x="968" y="43460"/>
                  </a:lnTo>
                  <a:lnTo>
                    <a:pt x="364" y="41730"/>
                  </a:lnTo>
                  <a:lnTo>
                    <a:pt x="61" y="40000"/>
                  </a:lnTo>
                  <a:lnTo>
                    <a:pt x="61" y="38054"/>
                  </a:lnTo>
                  <a:lnTo>
                    <a:pt x="243" y="36325"/>
                  </a:lnTo>
                  <a:lnTo>
                    <a:pt x="666" y="34595"/>
                  </a:lnTo>
                  <a:lnTo>
                    <a:pt x="1270" y="33081"/>
                  </a:lnTo>
                  <a:lnTo>
                    <a:pt x="1996" y="32000"/>
                  </a:lnTo>
                  <a:lnTo>
                    <a:pt x="2842" y="31136"/>
                  </a:lnTo>
                  <a:lnTo>
                    <a:pt x="2842" y="30703"/>
                  </a:lnTo>
                  <a:lnTo>
                    <a:pt x="2782" y="29838"/>
                  </a:lnTo>
                  <a:lnTo>
                    <a:pt x="2782" y="29190"/>
                  </a:lnTo>
                  <a:lnTo>
                    <a:pt x="2721" y="28757"/>
                  </a:lnTo>
                  <a:lnTo>
                    <a:pt x="2056" y="28325"/>
                  </a:lnTo>
                  <a:lnTo>
                    <a:pt x="1512" y="27676"/>
                  </a:lnTo>
                  <a:lnTo>
                    <a:pt x="1029" y="27027"/>
                  </a:lnTo>
                  <a:lnTo>
                    <a:pt x="666" y="25946"/>
                  </a:lnTo>
                  <a:lnTo>
                    <a:pt x="424" y="25081"/>
                  </a:lnTo>
                  <a:lnTo>
                    <a:pt x="182" y="23784"/>
                  </a:lnTo>
                  <a:lnTo>
                    <a:pt x="61" y="22703"/>
                  </a:lnTo>
                  <a:lnTo>
                    <a:pt x="1" y="21406"/>
                  </a:lnTo>
                  <a:lnTo>
                    <a:pt x="122" y="19460"/>
                  </a:lnTo>
                  <a:lnTo>
                    <a:pt x="424" y="17946"/>
                  </a:lnTo>
                  <a:lnTo>
                    <a:pt x="787" y="16649"/>
                  </a:lnTo>
                  <a:lnTo>
                    <a:pt x="1270" y="15568"/>
                  </a:lnTo>
                  <a:lnTo>
                    <a:pt x="1875" y="14919"/>
                  </a:lnTo>
                  <a:lnTo>
                    <a:pt x="2540" y="14271"/>
                  </a:lnTo>
                  <a:lnTo>
                    <a:pt x="3386" y="13622"/>
                  </a:lnTo>
                  <a:lnTo>
                    <a:pt x="4293" y="13190"/>
                  </a:lnTo>
                  <a:lnTo>
                    <a:pt x="4716" y="12973"/>
                  </a:lnTo>
                  <a:lnTo>
                    <a:pt x="5139" y="12757"/>
                  </a:lnTo>
                  <a:lnTo>
                    <a:pt x="5563" y="12541"/>
                  </a:lnTo>
                  <a:lnTo>
                    <a:pt x="5925" y="12325"/>
                  </a:lnTo>
                  <a:lnTo>
                    <a:pt x="6288" y="12109"/>
                  </a:lnTo>
                  <a:lnTo>
                    <a:pt x="6651" y="12109"/>
                  </a:lnTo>
                  <a:lnTo>
                    <a:pt x="6953" y="11676"/>
                  </a:lnTo>
                  <a:lnTo>
                    <a:pt x="7255" y="11460"/>
                  </a:lnTo>
                  <a:lnTo>
                    <a:pt x="7920" y="9730"/>
                  </a:lnTo>
                  <a:lnTo>
                    <a:pt x="8102" y="8649"/>
                  </a:lnTo>
                  <a:lnTo>
                    <a:pt x="7981" y="8000"/>
                  </a:lnTo>
                  <a:lnTo>
                    <a:pt x="7678" y="7568"/>
                  </a:lnTo>
                  <a:lnTo>
                    <a:pt x="7195" y="7352"/>
                  </a:lnTo>
                  <a:lnTo>
                    <a:pt x="6772" y="7352"/>
                  </a:lnTo>
                  <a:lnTo>
                    <a:pt x="6409" y="7352"/>
                  </a:lnTo>
                  <a:lnTo>
                    <a:pt x="6228" y="7352"/>
                  </a:lnTo>
                  <a:lnTo>
                    <a:pt x="6348" y="6487"/>
                  </a:lnTo>
                  <a:lnTo>
                    <a:pt x="6530" y="5838"/>
                  </a:lnTo>
                  <a:lnTo>
                    <a:pt x="6893" y="5406"/>
                  </a:lnTo>
                  <a:lnTo>
                    <a:pt x="7376" y="5622"/>
                  </a:lnTo>
                  <a:lnTo>
                    <a:pt x="7558" y="4325"/>
                  </a:lnTo>
                  <a:lnTo>
                    <a:pt x="7255" y="2595"/>
                  </a:lnTo>
                  <a:lnTo>
                    <a:pt x="6832" y="865"/>
                  </a:lnTo>
                  <a:lnTo>
                    <a:pt x="6590" y="0"/>
                  </a:lnTo>
                  <a:lnTo>
                    <a:pt x="6772" y="0"/>
                  </a:lnTo>
                  <a:lnTo>
                    <a:pt x="7074" y="217"/>
                  </a:lnTo>
                  <a:lnTo>
                    <a:pt x="7437" y="865"/>
                  </a:lnTo>
                  <a:lnTo>
                    <a:pt x="7558" y="1298"/>
                  </a:lnTo>
                  <a:lnTo>
                    <a:pt x="7981" y="1514"/>
                  </a:lnTo>
                  <a:lnTo>
                    <a:pt x="8404" y="2379"/>
                  </a:lnTo>
                  <a:lnTo>
                    <a:pt x="8525" y="3460"/>
                  </a:lnTo>
                  <a:lnTo>
                    <a:pt x="7981" y="4541"/>
                  </a:lnTo>
                  <a:lnTo>
                    <a:pt x="7981" y="4757"/>
                  </a:lnTo>
                  <a:lnTo>
                    <a:pt x="8041" y="5190"/>
                  </a:lnTo>
                  <a:lnTo>
                    <a:pt x="8102" y="5622"/>
                  </a:lnTo>
                  <a:lnTo>
                    <a:pt x="8162" y="5838"/>
                  </a:lnTo>
                  <a:lnTo>
                    <a:pt x="8585" y="6054"/>
                  </a:lnTo>
                  <a:lnTo>
                    <a:pt x="9069" y="6054"/>
                  </a:lnTo>
                  <a:lnTo>
                    <a:pt x="9371" y="6054"/>
                  </a:lnTo>
                  <a:lnTo>
                    <a:pt x="9129" y="7136"/>
                  </a:lnTo>
                  <a:lnTo>
                    <a:pt x="9432" y="7784"/>
                  </a:lnTo>
                  <a:lnTo>
                    <a:pt x="9553" y="8433"/>
                  </a:lnTo>
                  <a:lnTo>
                    <a:pt x="9311" y="9298"/>
                  </a:lnTo>
                  <a:lnTo>
                    <a:pt x="8646" y="9730"/>
                  </a:lnTo>
                  <a:lnTo>
                    <a:pt x="8585" y="11027"/>
                  </a:lnTo>
                  <a:lnTo>
                    <a:pt x="8464" y="12109"/>
                  </a:lnTo>
                  <a:lnTo>
                    <a:pt x="7981" y="12757"/>
                  </a:lnTo>
                  <a:lnTo>
                    <a:pt x="7195" y="12757"/>
                  </a:lnTo>
                  <a:lnTo>
                    <a:pt x="6107" y="13190"/>
                  </a:lnTo>
                  <a:lnTo>
                    <a:pt x="5079" y="13622"/>
                  </a:lnTo>
                  <a:lnTo>
                    <a:pt x="3991" y="14271"/>
                  </a:lnTo>
                  <a:lnTo>
                    <a:pt x="3024" y="14919"/>
                  </a:lnTo>
                  <a:lnTo>
                    <a:pt x="2117" y="15784"/>
                  </a:lnTo>
                  <a:lnTo>
                    <a:pt x="1391" y="17081"/>
                  </a:lnTo>
                  <a:lnTo>
                    <a:pt x="847" y="18811"/>
                  </a:lnTo>
                  <a:lnTo>
                    <a:pt x="545" y="21190"/>
                  </a:lnTo>
                  <a:lnTo>
                    <a:pt x="545" y="22271"/>
                  </a:lnTo>
                  <a:lnTo>
                    <a:pt x="666" y="23352"/>
                  </a:lnTo>
                  <a:lnTo>
                    <a:pt x="787" y="24433"/>
                  </a:lnTo>
                  <a:lnTo>
                    <a:pt x="1029" y="25298"/>
                  </a:lnTo>
                  <a:lnTo>
                    <a:pt x="1331" y="26163"/>
                  </a:lnTo>
                  <a:lnTo>
                    <a:pt x="1754" y="27027"/>
                  </a:lnTo>
                  <a:lnTo>
                    <a:pt x="2298" y="27676"/>
                  </a:lnTo>
                  <a:lnTo>
                    <a:pt x="2963" y="28109"/>
                  </a:lnTo>
                  <a:lnTo>
                    <a:pt x="3084" y="28109"/>
                  </a:lnTo>
                  <a:lnTo>
                    <a:pt x="3205" y="27676"/>
                  </a:lnTo>
                  <a:lnTo>
                    <a:pt x="3326" y="27460"/>
                  </a:lnTo>
                  <a:lnTo>
                    <a:pt x="3386" y="27244"/>
                  </a:lnTo>
                  <a:lnTo>
                    <a:pt x="3326" y="26595"/>
                  </a:lnTo>
                  <a:lnTo>
                    <a:pt x="3205" y="25946"/>
                  </a:lnTo>
                  <a:lnTo>
                    <a:pt x="3144" y="25298"/>
                  </a:lnTo>
                  <a:lnTo>
                    <a:pt x="3084" y="24865"/>
                  </a:lnTo>
                  <a:lnTo>
                    <a:pt x="3447" y="24433"/>
                  </a:lnTo>
                  <a:lnTo>
                    <a:pt x="3749" y="24217"/>
                  </a:lnTo>
                  <a:lnTo>
                    <a:pt x="4112" y="24217"/>
                  </a:lnTo>
                  <a:lnTo>
                    <a:pt x="4535" y="24217"/>
                  </a:lnTo>
                  <a:lnTo>
                    <a:pt x="4716" y="24000"/>
                  </a:lnTo>
                  <a:lnTo>
                    <a:pt x="4958" y="23784"/>
                  </a:lnTo>
                  <a:lnTo>
                    <a:pt x="5139" y="23568"/>
                  </a:lnTo>
                  <a:lnTo>
                    <a:pt x="5381" y="23352"/>
                  </a:lnTo>
                  <a:lnTo>
                    <a:pt x="5623" y="23352"/>
                  </a:lnTo>
                  <a:lnTo>
                    <a:pt x="5925" y="23352"/>
                  </a:lnTo>
                  <a:lnTo>
                    <a:pt x="6167" y="23352"/>
                  </a:lnTo>
                  <a:lnTo>
                    <a:pt x="6409" y="23352"/>
                  </a:lnTo>
                  <a:lnTo>
                    <a:pt x="6651" y="22487"/>
                  </a:lnTo>
                  <a:lnTo>
                    <a:pt x="7013" y="21838"/>
                  </a:lnTo>
                  <a:lnTo>
                    <a:pt x="7376" y="21406"/>
                  </a:lnTo>
                  <a:lnTo>
                    <a:pt x="7799" y="21190"/>
                  </a:lnTo>
                  <a:lnTo>
                    <a:pt x="8041" y="21838"/>
                  </a:lnTo>
                  <a:lnTo>
                    <a:pt x="8404" y="22919"/>
                  </a:lnTo>
                  <a:lnTo>
                    <a:pt x="8706" y="24000"/>
                  </a:lnTo>
                  <a:lnTo>
                    <a:pt x="8948" y="24649"/>
                  </a:lnTo>
                  <a:lnTo>
                    <a:pt x="9250" y="24649"/>
                  </a:lnTo>
                  <a:lnTo>
                    <a:pt x="9553" y="24649"/>
                  </a:lnTo>
                  <a:lnTo>
                    <a:pt x="9855" y="24649"/>
                  </a:lnTo>
                  <a:lnTo>
                    <a:pt x="10157" y="24649"/>
                  </a:lnTo>
                  <a:lnTo>
                    <a:pt x="10399" y="24865"/>
                  </a:lnTo>
                  <a:lnTo>
                    <a:pt x="10641" y="24865"/>
                  </a:lnTo>
                  <a:lnTo>
                    <a:pt x="10822" y="25081"/>
                  </a:lnTo>
                  <a:lnTo>
                    <a:pt x="10943" y="25298"/>
                  </a:lnTo>
                  <a:lnTo>
                    <a:pt x="10762" y="25946"/>
                  </a:lnTo>
                  <a:lnTo>
                    <a:pt x="10520" y="26595"/>
                  </a:lnTo>
                  <a:lnTo>
                    <a:pt x="10218" y="27244"/>
                  </a:lnTo>
                  <a:lnTo>
                    <a:pt x="9976" y="27892"/>
                  </a:lnTo>
                  <a:lnTo>
                    <a:pt x="9976" y="28541"/>
                  </a:lnTo>
                  <a:lnTo>
                    <a:pt x="10036" y="29190"/>
                  </a:lnTo>
                  <a:lnTo>
                    <a:pt x="10036" y="29838"/>
                  </a:lnTo>
                  <a:lnTo>
                    <a:pt x="10036" y="30487"/>
                  </a:lnTo>
                  <a:lnTo>
                    <a:pt x="10338" y="30919"/>
                  </a:lnTo>
                  <a:lnTo>
                    <a:pt x="10641" y="31352"/>
                  </a:lnTo>
                  <a:lnTo>
                    <a:pt x="10882" y="32000"/>
                  </a:lnTo>
                  <a:lnTo>
                    <a:pt x="11064" y="32433"/>
                  </a:lnTo>
                  <a:lnTo>
                    <a:pt x="10882" y="32865"/>
                  </a:lnTo>
                  <a:lnTo>
                    <a:pt x="10399" y="33298"/>
                  </a:lnTo>
                  <a:lnTo>
                    <a:pt x="9855" y="33730"/>
                  </a:lnTo>
                  <a:lnTo>
                    <a:pt x="9492" y="34163"/>
                  </a:lnTo>
                  <a:close/>
                </a:path>
              </a:pathLst>
            </a:custGeom>
            <a:solidFill>
              <a:srgbClr val="BFB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6" name="Shape 136"/>
            <p:cNvSpPr/>
            <p:nvPr/>
          </p:nvSpPr>
          <p:spPr>
            <a:xfrm>
              <a:off x="2879075" y="1124300"/>
              <a:ext cx="48400" cy="86525"/>
            </a:xfrm>
            <a:custGeom>
              <a:avLst/>
              <a:gdLst/>
              <a:ahLst/>
              <a:cxnLst/>
              <a:rect l="0" t="0" r="0" b="0"/>
              <a:pathLst>
                <a:path w="1936" h="3461" extrusionOk="0">
                  <a:moveTo>
                    <a:pt x="968" y="3460"/>
                  </a:moveTo>
                  <a:lnTo>
                    <a:pt x="484" y="3244"/>
                  </a:lnTo>
                  <a:lnTo>
                    <a:pt x="182" y="3028"/>
                  </a:lnTo>
                  <a:lnTo>
                    <a:pt x="1" y="2379"/>
                  </a:lnTo>
                  <a:lnTo>
                    <a:pt x="122" y="1082"/>
                  </a:lnTo>
                  <a:lnTo>
                    <a:pt x="424" y="433"/>
                  </a:lnTo>
                  <a:lnTo>
                    <a:pt x="908" y="1"/>
                  </a:lnTo>
                  <a:lnTo>
                    <a:pt x="1391" y="1"/>
                  </a:lnTo>
                  <a:lnTo>
                    <a:pt x="1814" y="217"/>
                  </a:lnTo>
                  <a:lnTo>
                    <a:pt x="1935" y="1082"/>
                  </a:lnTo>
                  <a:lnTo>
                    <a:pt x="1875" y="2163"/>
                  </a:lnTo>
                  <a:lnTo>
                    <a:pt x="1573" y="3028"/>
                  </a:lnTo>
                  <a:lnTo>
                    <a:pt x="968" y="3460"/>
                  </a:lnTo>
                  <a:close/>
                </a:path>
              </a:pathLst>
            </a:custGeom>
            <a:solidFill>
              <a:srgbClr val="BFB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7" name="Shape 137"/>
            <p:cNvSpPr/>
            <p:nvPr/>
          </p:nvSpPr>
          <p:spPr>
            <a:xfrm>
              <a:off x="2885125" y="1724300"/>
              <a:ext cx="48400" cy="86525"/>
            </a:xfrm>
            <a:custGeom>
              <a:avLst/>
              <a:gdLst/>
              <a:ahLst/>
              <a:cxnLst/>
              <a:rect l="0" t="0" r="0" b="0"/>
              <a:pathLst>
                <a:path w="1936" h="3461" extrusionOk="0">
                  <a:moveTo>
                    <a:pt x="968" y="3460"/>
                  </a:moveTo>
                  <a:lnTo>
                    <a:pt x="484" y="3244"/>
                  </a:lnTo>
                  <a:lnTo>
                    <a:pt x="182" y="3028"/>
                  </a:lnTo>
                  <a:lnTo>
                    <a:pt x="1" y="2379"/>
                  </a:lnTo>
                  <a:lnTo>
                    <a:pt x="61" y="1298"/>
                  </a:lnTo>
                  <a:lnTo>
                    <a:pt x="363" y="650"/>
                  </a:lnTo>
                  <a:lnTo>
                    <a:pt x="847" y="217"/>
                  </a:lnTo>
                  <a:lnTo>
                    <a:pt x="1391" y="1"/>
                  </a:lnTo>
                  <a:lnTo>
                    <a:pt x="1814" y="433"/>
                  </a:lnTo>
                  <a:lnTo>
                    <a:pt x="1935" y="1082"/>
                  </a:lnTo>
                  <a:lnTo>
                    <a:pt x="1875" y="2163"/>
                  </a:lnTo>
                  <a:lnTo>
                    <a:pt x="1572" y="3028"/>
                  </a:lnTo>
                  <a:lnTo>
                    <a:pt x="968" y="3460"/>
                  </a:lnTo>
                  <a:close/>
                </a:path>
              </a:pathLst>
            </a:custGeom>
            <a:solidFill>
              <a:srgbClr val="BFB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8" name="Shape 138"/>
            <p:cNvSpPr/>
            <p:nvPr/>
          </p:nvSpPr>
          <p:spPr>
            <a:xfrm>
              <a:off x="28700" y="772950"/>
              <a:ext cx="270550" cy="1459500"/>
            </a:xfrm>
            <a:custGeom>
              <a:avLst/>
              <a:gdLst/>
              <a:ahLst/>
              <a:cxnLst/>
              <a:rect l="0" t="0" r="0" b="0"/>
              <a:pathLst>
                <a:path w="10822" h="58380" extrusionOk="0">
                  <a:moveTo>
                    <a:pt x="1512" y="24217"/>
                  </a:moveTo>
                  <a:lnTo>
                    <a:pt x="1512" y="23352"/>
                  </a:lnTo>
                  <a:lnTo>
                    <a:pt x="1451" y="22487"/>
                  </a:lnTo>
                  <a:lnTo>
                    <a:pt x="1451" y="21623"/>
                  </a:lnTo>
                  <a:lnTo>
                    <a:pt x="1572" y="20974"/>
                  </a:lnTo>
                  <a:lnTo>
                    <a:pt x="1875" y="21190"/>
                  </a:lnTo>
                  <a:lnTo>
                    <a:pt x="2177" y="21406"/>
                  </a:lnTo>
                  <a:lnTo>
                    <a:pt x="2540" y="21839"/>
                  </a:lnTo>
                  <a:lnTo>
                    <a:pt x="2781" y="22055"/>
                  </a:lnTo>
                  <a:lnTo>
                    <a:pt x="3084" y="22055"/>
                  </a:lnTo>
                  <a:lnTo>
                    <a:pt x="3326" y="21839"/>
                  </a:lnTo>
                  <a:lnTo>
                    <a:pt x="3507" y="21406"/>
                  </a:lnTo>
                  <a:lnTo>
                    <a:pt x="3749" y="20974"/>
                  </a:lnTo>
                  <a:lnTo>
                    <a:pt x="3930" y="20541"/>
                  </a:lnTo>
                  <a:lnTo>
                    <a:pt x="4172" y="20109"/>
                  </a:lnTo>
                  <a:lnTo>
                    <a:pt x="4353" y="19677"/>
                  </a:lnTo>
                  <a:lnTo>
                    <a:pt x="4595" y="19460"/>
                  </a:lnTo>
                  <a:lnTo>
                    <a:pt x="4716" y="19893"/>
                  </a:lnTo>
                  <a:lnTo>
                    <a:pt x="4837" y="20325"/>
                  </a:lnTo>
                  <a:lnTo>
                    <a:pt x="4897" y="20974"/>
                  </a:lnTo>
                  <a:lnTo>
                    <a:pt x="5018" y="21406"/>
                  </a:lnTo>
                  <a:lnTo>
                    <a:pt x="5502" y="21623"/>
                  </a:lnTo>
                  <a:lnTo>
                    <a:pt x="5865" y="21839"/>
                  </a:lnTo>
                  <a:lnTo>
                    <a:pt x="6227" y="22271"/>
                  </a:lnTo>
                  <a:lnTo>
                    <a:pt x="6530" y="22704"/>
                  </a:lnTo>
                  <a:lnTo>
                    <a:pt x="7074" y="22920"/>
                  </a:lnTo>
                  <a:lnTo>
                    <a:pt x="7436" y="23136"/>
                  </a:lnTo>
                  <a:lnTo>
                    <a:pt x="7678" y="23352"/>
                  </a:lnTo>
                  <a:lnTo>
                    <a:pt x="7799" y="23568"/>
                  </a:lnTo>
                  <a:lnTo>
                    <a:pt x="7739" y="24001"/>
                  </a:lnTo>
                  <a:lnTo>
                    <a:pt x="7678" y="24433"/>
                  </a:lnTo>
                  <a:lnTo>
                    <a:pt x="7557" y="24650"/>
                  </a:lnTo>
                  <a:lnTo>
                    <a:pt x="7436" y="25082"/>
                  </a:lnTo>
                  <a:lnTo>
                    <a:pt x="7315" y="25514"/>
                  </a:lnTo>
                  <a:lnTo>
                    <a:pt x="7315" y="25731"/>
                  </a:lnTo>
                  <a:lnTo>
                    <a:pt x="7436" y="25947"/>
                  </a:lnTo>
                  <a:lnTo>
                    <a:pt x="7618" y="26379"/>
                  </a:lnTo>
                  <a:lnTo>
                    <a:pt x="8101" y="25731"/>
                  </a:lnTo>
                  <a:lnTo>
                    <a:pt x="8645" y="24866"/>
                  </a:lnTo>
                  <a:lnTo>
                    <a:pt x="9190" y="23785"/>
                  </a:lnTo>
                  <a:lnTo>
                    <a:pt x="9673" y="22704"/>
                  </a:lnTo>
                  <a:lnTo>
                    <a:pt x="9975" y="21406"/>
                  </a:lnTo>
                  <a:lnTo>
                    <a:pt x="10096" y="19677"/>
                  </a:lnTo>
                  <a:lnTo>
                    <a:pt x="10036" y="17947"/>
                  </a:lnTo>
                  <a:lnTo>
                    <a:pt x="9673" y="15785"/>
                  </a:lnTo>
                  <a:lnTo>
                    <a:pt x="9190" y="15136"/>
                  </a:lnTo>
                  <a:lnTo>
                    <a:pt x="8766" y="14487"/>
                  </a:lnTo>
                  <a:lnTo>
                    <a:pt x="8283" y="13839"/>
                  </a:lnTo>
                  <a:lnTo>
                    <a:pt x="7860" y="13406"/>
                  </a:lnTo>
                  <a:lnTo>
                    <a:pt x="7315" y="13190"/>
                  </a:lnTo>
                  <a:lnTo>
                    <a:pt x="6711" y="12974"/>
                  </a:lnTo>
                  <a:lnTo>
                    <a:pt x="6046" y="12758"/>
                  </a:lnTo>
                  <a:lnTo>
                    <a:pt x="5260" y="12758"/>
                  </a:lnTo>
                  <a:lnTo>
                    <a:pt x="5139" y="12758"/>
                  </a:lnTo>
                  <a:lnTo>
                    <a:pt x="5018" y="12758"/>
                  </a:lnTo>
                  <a:lnTo>
                    <a:pt x="4897" y="12758"/>
                  </a:lnTo>
                  <a:lnTo>
                    <a:pt x="4837" y="12758"/>
                  </a:lnTo>
                  <a:lnTo>
                    <a:pt x="4716" y="12974"/>
                  </a:lnTo>
                  <a:lnTo>
                    <a:pt x="4535" y="12974"/>
                  </a:lnTo>
                  <a:lnTo>
                    <a:pt x="4353" y="13190"/>
                  </a:lnTo>
                  <a:lnTo>
                    <a:pt x="4232" y="13406"/>
                  </a:lnTo>
                  <a:lnTo>
                    <a:pt x="3567" y="13406"/>
                  </a:lnTo>
                  <a:lnTo>
                    <a:pt x="3326" y="13190"/>
                  </a:lnTo>
                  <a:lnTo>
                    <a:pt x="3144" y="12758"/>
                  </a:lnTo>
                  <a:lnTo>
                    <a:pt x="2661" y="12325"/>
                  </a:lnTo>
                  <a:lnTo>
                    <a:pt x="2116" y="12325"/>
                  </a:lnTo>
                  <a:lnTo>
                    <a:pt x="1754" y="11893"/>
                  </a:lnTo>
                  <a:lnTo>
                    <a:pt x="1572" y="11244"/>
                  </a:lnTo>
                  <a:lnTo>
                    <a:pt x="1754" y="10379"/>
                  </a:lnTo>
                  <a:lnTo>
                    <a:pt x="1814" y="10163"/>
                  </a:lnTo>
                  <a:lnTo>
                    <a:pt x="1996" y="9947"/>
                  </a:lnTo>
                  <a:lnTo>
                    <a:pt x="2116" y="9731"/>
                  </a:lnTo>
                  <a:lnTo>
                    <a:pt x="2177" y="9947"/>
                  </a:lnTo>
                  <a:lnTo>
                    <a:pt x="2056" y="9731"/>
                  </a:lnTo>
                  <a:lnTo>
                    <a:pt x="1875" y="9298"/>
                  </a:lnTo>
                  <a:lnTo>
                    <a:pt x="1572" y="8866"/>
                  </a:lnTo>
                  <a:lnTo>
                    <a:pt x="1331" y="8217"/>
                  </a:lnTo>
                  <a:lnTo>
                    <a:pt x="1331" y="7568"/>
                  </a:lnTo>
                  <a:lnTo>
                    <a:pt x="1572" y="7136"/>
                  </a:lnTo>
                  <a:lnTo>
                    <a:pt x="1935" y="7136"/>
                  </a:lnTo>
                  <a:lnTo>
                    <a:pt x="2358" y="6920"/>
                  </a:lnTo>
                  <a:lnTo>
                    <a:pt x="2419" y="6704"/>
                  </a:lnTo>
                  <a:lnTo>
                    <a:pt x="2479" y="6487"/>
                  </a:lnTo>
                  <a:lnTo>
                    <a:pt x="2600" y="6271"/>
                  </a:lnTo>
                  <a:lnTo>
                    <a:pt x="2600" y="6055"/>
                  </a:lnTo>
                  <a:lnTo>
                    <a:pt x="2419" y="5623"/>
                  </a:lnTo>
                  <a:lnTo>
                    <a:pt x="2298" y="5406"/>
                  </a:lnTo>
                  <a:lnTo>
                    <a:pt x="2237" y="4974"/>
                  </a:lnTo>
                  <a:lnTo>
                    <a:pt x="2298" y="4758"/>
                  </a:lnTo>
                  <a:lnTo>
                    <a:pt x="2298" y="4541"/>
                  </a:lnTo>
                  <a:lnTo>
                    <a:pt x="2298" y="4325"/>
                  </a:lnTo>
                  <a:lnTo>
                    <a:pt x="2298" y="4109"/>
                  </a:lnTo>
                  <a:lnTo>
                    <a:pt x="2237" y="3893"/>
                  </a:lnTo>
                  <a:lnTo>
                    <a:pt x="1996" y="3460"/>
                  </a:lnTo>
                  <a:lnTo>
                    <a:pt x="1875" y="3028"/>
                  </a:lnTo>
                  <a:lnTo>
                    <a:pt x="1754" y="2596"/>
                  </a:lnTo>
                  <a:lnTo>
                    <a:pt x="1693" y="1947"/>
                  </a:lnTo>
                  <a:lnTo>
                    <a:pt x="1875" y="866"/>
                  </a:lnTo>
                  <a:lnTo>
                    <a:pt x="2237" y="217"/>
                  </a:lnTo>
                  <a:lnTo>
                    <a:pt x="2781" y="1"/>
                  </a:lnTo>
                  <a:lnTo>
                    <a:pt x="3386" y="1"/>
                  </a:lnTo>
                  <a:lnTo>
                    <a:pt x="3205" y="866"/>
                  </a:lnTo>
                  <a:lnTo>
                    <a:pt x="2842" y="1731"/>
                  </a:lnTo>
                  <a:lnTo>
                    <a:pt x="2661" y="2812"/>
                  </a:lnTo>
                  <a:lnTo>
                    <a:pt x="2842" y="4109"/>
                  </a:lnTo>
                  <a:lnTo>
                    <a:pt x="2963" y="4974"/>
                  </a:lnTo>
                  <a:lnTo>
                    <a:pt x="3205" y="5190"/>
                  </a:lnTo>
                  <a:lnTo>
                    <a:pt x="3507" y="5190"/>
                  </a:lnTo>
                  <a:lnTo>
                    <a:pt x="3991" y="5406"/>
                  </a:lnTo>
                  <a:lnTo>
                    <a:pt x="4414" y="5839"/>
                  </a:lnTo>
                  <a:lnTo>
                    <a:pt x="4535" y="6055"/>
                  </a:lnTo>
                  <a:lnTo>
                    <a:pt x="4474" y="6487"/>
                  </a:lnTo>
                  <a:lnTo>
                    <a:pt x="4293" y="6920"/>
                  </a:lnTo>
                  <a:lnTo>
                    <a:pt x="4051" y="7136"/>
                  </a:lnTo>
                  <a:lnTo>
                    <a:pt x="3688" y="7352"/>
                  </a:lnTo>
                  <a:lnTo>
                    <a:pt x="3446" y="7568"/>
                  </a:lnTo>
                  <a:lnTo>
                    <a:pt x="3205" y="7785"/>
                  </a:lnTo>
                  <a:lnTo>
                    <a:pt x="2781" y="8217"/>
                  </a:lnTo>
                  <a:lnTo>
                    <a:pt x="2661" y="8866"/>
                  </a:lnTo>
                  <a:lnTo>
                    <a:pt x="2721" y="9514"/>
                  </a:lnTo>
                  <a:lnTo>
                    <a:pt x="2963" y="10596"/>
                  </a:lnTo>
                  <a:lnTo>
                    <a:pt x="3749" y="11460"/>
                  </a:lnTo>
                  <a:lnTo>
                    <a:pt x="4595" y="11893"/>
                  </a:lnTo>
                  <a:lnTo>
                    <a:pt x="5441" y="12109"/>
                  </a:lnTo>
                  <a:lnTo>
                    <a:pt x="6288" y="12109"/>
                  </a:lnTo>
                  <a:lnTo>
                    <a:pt x="7134" y="12325"/>
                  </a:lnTo>
                  <a:lnTo>
                    <a:pt x="7980" y="12541"/>
                  </a:lnTo>
                  <a:lnTo>
                    <a:pt x="8766" y="13190"/>
                  </a:lnTo>
                  <a:lnTo>
                    <a:pt x="9552" y="14271"/>
                  </a:lnTo>
                  <a:lnTo>
                    <a:pt x="10157" y="16001"/>
                  </a:lnTo>
                  <a:lnTo>
                    <a:pt x="10459" y="17731"/>
                  </a:lnTo>
                  <a:lnTo>
                    <a:pt x="10520" y="19677"/>
                  </a:lnTo>
                  <a:lnTo>
                    <a:pt x="10399" y="21406"/>
                  </a:lnTo>
                  <a:lnTo>
                    <a:pt x="9975" y="23352"/>
                  </a:lnTo>
                  <a:lnTo>
                    <a:pt x="9431" y="24866"/>
                  </a:lnTo>
                  <a:lnTo>
                    <a:pt x="8766" y="25947"/>
                  </a:lnTo>
                  <a:lnTo>
                    <a:pt x="7920" y="26812"/>
                  </a:lnTo>
                  <a:lnTo>
                    <a:pt x="7920" y="27460"/>
                  </a:lnTo>
                  <a:lnTo>
                    <a:pt x="7980" y="28109"/>
                  </a:lnTo>
                  <a:lnTo>
                    <a:pt x="8041" y="28974"/>
                  </a:lnTo>
                  <a:lnTo>
                    <a:pt x="8041" y="29406"/>
                  </a:lnTo>
                  <a:lnTo>
                    <a:pt x="8283" y="29406"/>
                  </a:lnTo>
                  <a:lnTo>
                    <a:pt x="8525" y="29623"/>
                  </a:lnTo>
                  <a:lnTo>
                    <a:pt x="8706" y="29623"/>
                  </a:lnTo>
                  <a:lnTo>
                    <a:pt x="8948" y="29839"/>
                  </a:lnTo>
                  <a:lnTo>
                    <a:pt x="9431" y="30704"/>
                  </a:lnTo>
                  <a:lnTo>
                    <a:pt x="9794" y="31352"/>
                  </a:lnTo>
                  <a:lnTo>
                    <a:pt x="10096" y="32001"/>
                  </a:lnTo>
                  <a:lnTo>
                    <a:pt x="10338" y="32866"/>
                  </a:lnTo>
                  <a:lnTo>
                    <a:pt x="10520" y="33514"/>
                  </a:lnTo>
                  <a:lnTo>
                    <a:pt x="10701" y="34379"/>
                  </a:lnTo>
                  <a:lnTo>
                    <a:pt x="10761" y="35460"/>
                  </a:lnTo>
                  <a:lnTo>
                    <a:pt x="10822" y="36541"/>
                  </a:lnTo>
                  <a:lnTo>
                    <a:pt x="10701" y="38487"/>
                  </a:lnTo>
                  <a:lnTo>
                    <a:pt x="10459" y="40217"/>
                  </a:lnTo>
                  <a:lnTo>
                    <a:pt x="10157" y="41514"/>
                  </a:lnTo>
                  <a:lnTo>
                    <a:pt x="9734" y="42596"/>
                  </a:lnTo>
                  <a:lnTo>
                    <a:pt x="9190" y="43677"/>
                  </a:lnTo>
                  <a:lnTo>
                    <a:pt x="8525" y="44541"/>
                  </a:lnTo>
                  <a:lnTo>
                    <a:pt x="7739" y="45190"/>
                  </a:lnTo>
                  <a:lnTo>
                    <a:pt x="6892" y="45623"/>
                  </a:lnTo>
                  <a:lnTo>
                    <a:pt x="6469" y="45839"/>
                  </a:lnTo>
                  <a:lnTo>
                    <a:pt x="6046" y="45839"/>
                  </a:lnTo>
                  <a:lnTo>
                    <a:pt x="5683" y="45839"/>
                  </a:lnTo>
                  <a:lnTo>
                    <a:pt x="5260" y="46055"/>
                  </a:lnTo>
                  <a:lnTo>
                    <a:pt x="4897" y="46055"/>
                  </a:lnTo>
                  <a:lnTo>
                    <a:pt x="4535" y="46271"/>
                  </a:lnTo>
                  <a:lnTo>
                    <a:pt x="4232" y="46487"/>
                  </a:lnTo>
                  <a:lnTo>
                    <a:pt x="3930" y="46920"/>
                  </a:lnTo>
                  <a:lnTo>
                    <a:pt x="3567" y="47785"/>
                  </a:lnTo>
                  <a:lnTo>
                    <a:pt x="3386" y="48650"/>
                  </a:lnTo>
                  <a:lnTo>
                    <a:pt x="3265" y="49514"/>
                  </a:lnTo>
                  <a:lnTo>
                    <a:pt x="3205" y="50812"/>
                  </a:lnTo>
                  <a:lnTo>
                    <a:pt x="3567" y="51677"/>
                  </a:lnTo>
                  <a:lnTo>
                    <a:pt x="4051" y="51244"/>
                  </a:lnTo>
                  <a:lnTo>
                    <a:pt x="4535" y="50379"/>
                  </a:lnTo>
                  <a:lnTo>
                    <a:pt x="4897" y="51028"/>
                  </a:lnTo>
                  <a:lnTo>
                    <a:pt x="4897" y="51460"/>
                  </a:lnTo>
                  <a:lnTo>
                    <a:pt x="4837" y="51893"/>
                  </a:lnTo>
                  <a:lnTo>
                    <a:pt x="4716" y="52325"/>
                  </a:lnTo>
                  <a:lnTo>
                    <a:pt x="4716" y="52758"/>
                  </a:lnTo>
                  <a:lnTo>
                    <a:pt x="4474" y="52758"/>
                  </a:lnTo>
                  <a:lnTo>
                    <a:pt x="4293" y="52758"/>
                  </a:lnTo>
                  <a:lnTo>
                    <a:pt x="4051" y="52758"/>
                  </a:lnTo>
                  <a:lnTo>
                    <a:pt x="3870" y="52758"/>
                  </a:lnTo>
                  <a:lnTo>
                    <a:pt x="3688" y="54055"/>
                  </a:lnTo>
                  <a:lnTo>
                    <a:pt x="3991" y="55785"/>
                  </a:lnTo>
                  <a:lnTo>
                    <a:pt x="4474" y="57514"/>
                  </a:lnTo>
                  <a:lnTo>
                    <a:pt x="4656" y="58379"/>
                  </a:lnTo>
                  <a:lnTo>
                    <a:pt x="4474" y="58379"/>
                  </a:lnTo>
                  <a:lnTo>
                    <a:pt x="4172" y="58163"/>
                  </a:lnTo>
                  <a:lnTo>
                    <a:pt x="3870" y="57514"/>
                  </a:lnTo>
                  <a:lnTo>
                    <a:pt x="3688" y="57298"/>
                  </a:lnTo>
                  <a:lnTo>
                    <a:pt x="3265" y="57082"/>
                  </a:lnTo>
                  <a:lnTo>
                    <a:pt x="2902" y="56217"/>
                  </a:lnTo>
                  <a:lnTo>
                    <a:pt x="2781" y="54920"/>
                  </a:lnTo>
                  <a:lnTo>
                    <a:pt x="3326" y="53839"/>
                  </a:lnTo>
                  <a:lnTo>
                    <a:pt x="3265" y="53623"/>
                  </a:lnTo>
                  <a:lnTo>
                    <a:pt x="3205" y="53190"/>
                  </a:lnTo>
                  <a:lnTo>
                    <a:pt x="3144" y="52974"/>
                  </a:lnTo>
                  <a:lnTo>
                    <a:pt x="3084" y="52758"/>
                  </a:lnTo>
                  <a:lnTo>
                    <a:pt x="2661" y="52325"/>
                  </a:lnTo>
                  <a:lnTo>
                    <a:pt x="2237" y="52541"/>
                  </a:lnTo>
                  <a:lnTo>
                    <a:pt x="1996" y="52325"/>
                  </a:lnTo>
                  <a:lnTo>
                    <a:pt x="2177" y="51244"/>
                  </a:lnTo>
                  <a:lnTo>
                    <a:pt x="1875" y="50812"/>
                  </a:lnTo>
                  <a:lnTo>
                    <a:pt x="1754" y="49947"/>
                  </a:lnTo>
                  <a:lnTo>
                    <a:pt x="1935" y="49298"/>
                  </a:lnTo>
                  <a:lnTo>
                    <a:pt x="2540" y="48650"/>
                  </a:lnTo>
                  <a:lnTo>
                    <a:pt x="2540" y="47352"/>
                  </a:lnTo>
                  <a:lnTo>
                    <a:pt x="2721" y="46271"/>
                  </a:lnTo>
                  <a:lnTo>
                    <a:pt x="3144" y="45623"/>
                  </a:lnTo>
                  <a:lnTo>
                    <a:pt x="3930" y="45623"/>
                  </a:lnTo>
                  <a:lnTo>
                    <a:pt x="4958" y="44974"/>
                  </a:lnTo>
                  <a:lnTo>
                    <a:pt x="5986" y="44541"/>
                  </a:lnTo>
                  <a:lnTo>
                    <a:pt x="7013" y="43893"/>
                  </a:lnTo>
                  <a:lnTo>
                    <a:pt x="7980" y="43244"/>
                  </a:lnTo>
                  <a:lnTo>
                    <a:pt x="8827" y="42379"/>
                  </a:lnTo>
                  <a:lnTo>
                    <a:pt x="9492" y="41082"/>
                  </a:lnTo>
                  <a:lnTo>
                    <a:pt x="10036" y="39136"/>
                  </a:lnTo>
                  <a:lnTo>
                    <a:pt x="10338" y="36758"/>
                  </a:lnTo>
                  <a:lnTo>
                    <a:pt x="10278" y="35677"/>
                  </a:lnTo>
                  <a:lnTo>
                    <a:pt x="10157" y="34596"/>
                  </a:lnTo>
                  <a:lnTo>
                    <a:pt x="10036" y="33514"/>
                  </a:lnTo>
                  <a:lnTo>
                    <a:pt x="9794" y="32650"/>
                  </a:lnTo>
                  <a:lnTo>
                    <a:pt x="9492" y="31785"/>
                  </a:lnTo>
                  <a:lnTo>
                    <a:pt x="9069" y="30920"/>
                  </a:lnTo>
                  <a:lnTo>
                    <a:pt x="8525" y="30271"/>
                  </a:lnTo>
                  <a:lnTo>
                    <a:pt x="7860" y="29839"/>
                  </a:lnTo>
                  <a:lnTo>
                    <a:pt x="7739" y="29839"/>
                  </a:lnTo>
                  <a:lnTo>
                    <a:pt x="7618" y="30271"/>
                  </a:lnTo>
                  <a:lnTo>
                    <a:pt x="7497" y="30487"/>
                  </a:lnTo>
                  <a:lnTo>
                    <a:pt x="7436" y="30704"/>
                  </a:lnTo>
                  <a:lnTo>
                    <a:pt x="7497" y="31352"/>
                  </a:lnTo>
                  <a:lnTo>
                    <a:pt x="7618" y="32001"/>
                  </a:lnTo>
                  <a:lnTo>
                    <a:pt x="7739" y="32650"/>
                  </a:lnTo>
                  <a:lnTo>
                    <a:pt x="7799" y="33298"/>
                  </a:lnTo>
                  <a:lnTo>
                    <a:pt x="7436" y="33731"/>
                  </a:lnTo>
                  <a:lnTo>
                    <a:pt x="7074" y="33947"/>
                  </a:lnTo>
                  <a:lnTo>
                    <a:pt x="6771" y="33947"/>
                  </a:lnTo>
                  <a:lnTo>
                    <a:pt x="6348" y="33947"/>
                  </a:lnTo>
                  <a:lnTo>
                    <a:pt x="5986" y="34379"/>
                  </a:lnTo>
                  <a:lnTo>
                    <a:pt x="5562" y="34596"/>
                  </a:lnTo>
                  <a:lnTo>
                    <a:pt x="5079" y="34812"/>
                  </a:lnTo>
                  <a:lnTo>
                    <a:pt x="4656" y="34812"/>
                  </a:lnTo>
                  <a:lnTo>
                    <a:pt x="4353" y="35677"/>
                  </a:lnTo>
                  <a:lnTo>
                    <a:pt x="4051" y="36325"/>
                  </a:lnTo>
                  <a:lnTo>
                    <a:pt x="3688" y="36758"/>
                  </a:lnTo>
                  <a:lnTo>
                    <a:pt x="3265" y="37190"/>
                  </a:lnTo>
                  <a:lnTo>
                    <a:pt x="3023" y="36541"/>
                  </a:lnTo>
                  <a:lnTo>
                    <a:pt x="2721" y="35460"/>
                  </a:lnTo>
                  <a:lnTo>
                    <a:pt x="2358" y="34163"/>
                  </a:lnTo>
                  <a:lnTo>
                    <a:pt x="2177" y="33514"/>
                  </a:lnTo>
                  <a:lnTo>
                    <a:pt x="1875" y="33514"/>
                  </a:lnTo>
                  <a:lnTo>
                    <a:pt x="1572" y="33514"/>
                  </a:lnTo>
                  <a:lnTo>
                    <a:pt x="1331" y="33514"/>
                  </a:lnTo>
                  <a:lnTo>
                    <a:pt x="1028" y="33514"/>
                  </a:lnTo>
                  <a:lnTo>
                    <a:pt x="726" y="33514"/>
                  </a:lnTo>
                  <a:lnTo>
                    <a:pt x="545" y="33298"/>
                  </a:lnTo>
                  <a:lnTo>
                    <a:pt x="303" y="33298"/>
                  </a:lnTo>
                  <a:lnTo>
                    <a:pt x="182" y="33082"/>
                  </a:lnTo>
                  <a:lnTo>
                    <a:pt x="363" y="32433"/>
                  </a:lnTo>
                  <a:lnTo>
                    <a:pt x="605" y="31568"/>
                  </a:lnTo>
                  <a:lnTo>
                    <a:pt x="847" y="30920"/>
                  </a:lnTo>
                  <a:lnTo>
                    <a:pt x="1089" y="30271"/>
                  </a:lnTo>
                  <a:lnTo>
                    <a:pt x="1089" y="29839"/>
                  </a:lnTo>
                  <a:lnTo>
                    <a:pt x="1089" y="29190"/>
                  </a:lnTo>
                  <a:lnTo>
                    <a:pt x="1028" y="28758"/>
                  </a:lnTo>
                  <a:lnTo>
                    <a:pt x="1028" y="28109"/>
                  </a:lnTo>
                  <a:lnTo>
                    <a:pt x="726" y="27460"/>
                  </a:lnTo>
                  <a:lnTo>
                    <a:pt x="424" y="26812"/>
                  </a:lnTo>
                  <a:lnTo>
                    <a:pt x="182" y="26379"/>
                  </a:lnTo>
                  <a:lnTo>
                    <a:pt x="1" y="25947"/>
                  </a:lnTo>
                  <a:lnTo>
                    <a:pt x="182" y="25514"/>
                  </a:lnTo>
                  <a:lnTo>
                    <a:pt x="666" y="25082"/>
                  </a:lnTo>
                  <a:lnTo>
                    <a:pt x="1149" y="24433"/>
                  </a:lnTo>
                  <a:lnTo>
                    <a:pt x="1512" y="24217"/>
                  </a:lnTo>
                  <a:close/>
                </a:path>
              </a:pathLst>
            </a:custGeom>
            <a:solidFill>
              <a:srgbClr val="BFB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9" name="Shape 139"/>
            <p:cNvSpPr/>
            <p:nvPr/>
          </p:nvSpPr>
          <p:spPr>
            <a:xfrm>
              <a:off x="66475" y="1745925"/>
              <a:ext cx="46900" cy="97325"/>
            </a:xfrm>
            <a:custGeom>
              <a:avLst/>
              <a:gdLst/>
              <a:ahLst/>
              <a:cxnLst/>
              <a:rect l="0" t="0" r="0" b="0"/>
              <a:pathLst>
                <a:path w="1876" h="3893" extrusionOk="0">
                  <a:moveTo>
                    <a:pt x="908" y="1"/>
                  </a:moveTo>
                  <a:lnTo>
                    <a:pt x="1391" y="217"/>
                  </a:lnTo>
                  <a:lnTo>
                    <a:pt x="1754" y="433"/>
                  </a:lnTo>
                  <a:lnTo>
                    <a:pt x="1875" y="1082"/>
                  </a:lnTo>
                  <a:lnTo>
                    <a:pt x="1815" y="2379"/>
                  </a:lnTo>
                  <a:lnTo>
                    <a:pt x="1512" y="3028"/>
                  </a:lnTo>
                  <a:lnTo>
                    <a:pt x="1089" y="3677"/>
                  </a:lnTo>
                  <a:lnTo>
                    <a:pt x="545" y="3893"/>
                  </a:lnTo>
                  <a:lnTo>
                    <a:pt x="122" y="3460"/>
                  </a:lnTo>
                  <a:lnTo>
                    <a:pt x="1" y="2595"/>
                  </a:lnTo>
                  <a:lnTo>
                    <a:pt x="61" y="1298"/>
                  </a:lnTo>
                  <a:lnTo>
                    <a:pt x="364" y="433"/>
                  </a:lnTo>
                  <a:lnTo>
                    <a:pt x="908" y="1"/>
                  </a:lnTo>
                  <a:close/>
                </a:path>
              </a:pathLst>
            </a:custGeom>
            <a:solidFill>
              <a:srgbClr val="BFB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40" name="Shape 140"/>
            <p:cNvSpPr/>
            <p:nvPr/>
          </p:nvSpPr>
          <p:spPr>
            <a:xfrm>
              <a:off x="68000" y="1151350"/>
              <a:ext cx="46875" cy="97300"/>
            </a:xfrm>
            <a:custGeom>
              <a:avLst/>
              <a:gdLst/>
              <a:ahLst/>
              <a:cxnLst/>
              <a:rect l="0" t="0" r="0" b="0"/>
              <a:pathLst>
                <a:path w="1875" h="3892" extrusionOk="0">
                  <a:moveTo>
                    <a:pt x="907" y="0"/>
                  </a:moveTo>
                  <a:lnTo>
                    <a:pt x="1391" y="0"/>
                  </a:lnTo>
                  <a:lnTo>
                    <a:pt x="1754" y="432"/>
                  </a:lnTo>
                  <a:lnTo>
                    <a:pt x="1874" y="1081"/>
                  </a:lnTo>
                  <a:lnTo>
                    <a:pt x="1814" y="2378"/>
                  </a:lnTo>
                  <a:lnTo>
                    <a:pt x="1512" y="3027"/>
                  </a:lnTo>
                  <a:lnTo>
                    <a:pt x="1089" y="3676"/>
                  </a:lnTo>
                  <a:lnTo>
                    <a:pt x="544" y="3892"/>
                  </a:lnTo>
                  <a:lnTo>
                    <a:pt x="121" y="3460"/>
                  </a:lnTo>
                  <a:lnTo>
                    <a:pt x="0" y="2595"/>
                  </a:lnTo>
                  <a:lnTo>
                    <a:pt x="61" y="1297"/>
                  </a:lnTo>
                  <a:lnTo>
                    <a:pt x="363" y="432"/>
                  </a:lnTo>
                  <a:lnTo>
                    <a:pt x="907" y="0"/>
                  </a:lnTo>
                  <a:close/>
                </a:path>
              </a:pathLst>
            </a:custGeom>
            <a:solidFill>
              <a:srgbClr val="BFB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41" name="Shape 141"/>
            <p:cNvSpPr/>
            <p:nvPr/>
          </p:nvSpPr>
          <p:spPr>
            <a:xfrm>
              <a:off x="1100250" y="102700"/>
              <a:ext cx="773825" cy="405425"/>
            </a:xfrm>
            <a:custGeom>
              <a:avLst/>
              <a:gdLst/>
              <a:ahLst/>
              <a:cxnLst/>
              <a:rect l="0" t="0" r="0" b="0"/>
              <a:pathLst>
                <a:path w="30953" h="16217" extrusionOk="0">
                  <a:moveTo>
                    <a:pt x="17532" y="2378"/>
                  </a:moveTo>
                  <a:lnTo>
                    <a:pt x="17955" y="2378"/>
                  </a:lnTo>
                  <a:lnTo>
                    <a:pt x="18438" y="2378"/>
                  </a:lnTo>
                  <a:lnTo>
                    <a:pt x="18862" y="2378"/>
                  </a:lnTo>
                  <a:lnTo>
                    <a:pt x="19285" y="2378"/>
                  </a:lnTo>
                  <a:lnTo>
                    <a:pt x="19164" y="2811"/>
                  </a:lnTo>
                  <a:lnTo>
                    <a:pt x="18982" y="3243"/>
                  </a:lnTo>
                  <a:lnTo>
                    <a:pt x="18801" y="3892"/>
                  </a:lnTo>
                  <a:lnTo>
                    <a:pt x="18620" y="4324"/>
                  </a:lnTo>
                  <a:lnTo>
                    <a:pt x="18741" y="4973"/>
                  </a:lnTo>
                  <a:lnTo>
                    <a:pt x="19224" y="5622"/>
                  </a:lnTo>
                  <a:lnTo>
                    <a:pt x="19768" y="6487"/>
                  </a:lnTo>
                  <a:lnTo>
                    <a:pt x="20131" y="7135"/>
                  </a:lnTo>
                  <a:lnTo>
                    <a:pt x="19829" y="7351"/>
                  </a:lnTo>
                  <a:lnTo>
                    <a:pt x="19587" y="7351"/>
                  </a:lnTo>
                  <a:lnTo>
                    <a:pt x="19285" y="7568"/>
                  </a:lnTo>
                  <a:lnTo>
                    <a:pt x="18982" y="7784"/>
                  </a:lnTo>
                  <a:lnTo>
                    <a:pt x="18862" y="8433"/>
                  </a:lnTo>
                  <a:lnTo>
                    <a:pt x="18741" y="9081"/>
                  </a:lnTo>
                  <a:lnTo>
                    <a:pt x="18499" y="9514"/>
                  </a:lnTo>
                  <a:lnTo>
                    <a:pt x="18197" y="10162"/>
                  </a:lnTo>
                  <a:lnTo>
                    <a:pt x="18136" y="10811"/>
                  </a:lnTo>
                  <a:lnTo>
                    <a:pt x="18015" y="11460"/>
                  </a:lnTo>
                  <a:lnTo>
                    <a:pt x="17894" y="11892"/>
                  </a:lnTo>
                  <a:lnTo>
                    <a:pt x="17834" y="12108"/>
                  </a:lnTo>
                  <a:lnTo>
                    <a:pt x="17350" y="11892"/>
                  </a:lnTo>
                  <a:lnTo>
                    <a:pt x="16927" y="11460"/>
                  </a:lnTo>
                  <a:lnTo>
                    <a:pt x="16625" y="11243"/>
                  </a:lnTo>
                  <a:lnTo>
                    <a:pt x="16262" y="11676"/>
                  </a:lnTo>
                  <a:lnTo>
                    <a:pt x="16625" y="12324"/>
                  </a:lnTo>
                  <a:lnTo>
                    <a:pt x="17108" y="13189"/>
                  </a:lnTo>
                  <a:lnTo>
                    <a:pt x="17592" y="14054"/>
                  </a:lnTo>
                  <a:lnTo>
                    <a:pt x="18257" y="14703"/>
                  </a:lnTo>
                  <a:lnTo>
                    <a:pt x="18982" y="15135"/>
                  </a:lnTo>
                  <a:lnTo>
                    <a:pt x="19829" y="15351"/>
                  </a:lnTo>
                  <a:lnTo>
                    <a:pt x="20857" y="15351"/>
                  </a:lnTo>
                  <a:lnTo>
                    <a:pt x="22005" y="14703"/>
                  </a:lnTo>
                  <a:lnTo>
                    <a:pt x="22428" y="14054"/>
                  </a:lnTo>
                  <a:lnTo>
                    <a:pt x="22851" y="13406"/>
                  </a:lnTo>
                  <a:lnTo>
                    <a:pt x="23154" y="12757"/>
                  </a:lnTo>
                  <a:lnTo>
                    <a:pt x="23396" y="12108"/>
                  </a:lnTo>
                  <a:lnTo>
                    <a:pt x="23577" y="11243"/>
                  </a:lnTo>
                  <a:lnTo>
                    <a:pt x="23698" y="10378"/>
                  </a:lnTo>
                  <a:lnTo>
                    <a:pt x="23819" y="9514"/>
                  </a:lnTo>
                  <a:lnTo>
                    <a:pt x="23819" y="8216"/>
                  </a:lnTo>
                  <a:lnTo>
                    <a:pt x="23758" y="7784"/>
                  </a:lnTo>
                  <a:lnTo>
                    <a:pt x="23698" y="7351"/>
                  </a:lnTo>
                  <a:lnTo>
                    <a:pt x="23577" y="6919"/>
                  </a:lnTo>
                  <a:lnTo>
                    <a:pt x="23456" y="6487"/>
                  </a:lnTo>
                  <a:lnTo>
                    <a:pt x="23456" y="5406"/>
                  </a:lnTo>
                  <a:lnTo>
                    <a:pt x="23577" y="5189"/>
                  </a:lnTo>
                  <a:lnTo>
                    <a:pt x="23819" y="4757"/>
                  </a:lnTo>
                  <a:lnTo>
                    <a:pt x="24000" y="4108"/>
                  </a:lnTo>
                  <a:lnTo>
                    <a:pt x="24121" y="3460"/>
                  </a:lnTo>
                  <a:lnTo>
                    <a:pt x="24363" y="2811"/>
                  </a:lnTo>
                  <a:lnTo>
                    <a:pt x="24786" y="2595"/>
                  </a:lnTo>
                  <a:lnTo>
                    <a:pt x="25209" y="2811"/>
                  </a:lnTo>
                  <a:lnTo>
                    <a:pt x="25270" y="2811"/>
                  </a:lnTo>
                  <a:lnTo>
                    <a:pt x="25391" y="3027"/>
                  </a:lnTo>
                  <a:lnTo>
                    <a:pt x="25451" y="3243"/>
                  </a:lnTo>
                  <a:lnTo>
                    <a:pt x="25451" y="3460"/>
                  </a:lnTo>
                  <a:lnTo>
                    <a:pt x="25572" y="3243"/>
                  </a:lnTo>
                  <a:lnTo>
                    <a:pt x="25814" y="3027"/>
                  </a:lnTo>
                  <a:lnTo>
                    <a:pt x="26055" y="2595"/>
                  </a:lnTo>
                  <a:lnTo>
                    <a:pt x="26418" y="2162"/>
                  </a:lnTo>
                  <a:lnTo>
                    <a:pt x="26902" y="2162"/>
                  </a:lnTo>
                  <a:lnTo>
                    <a:pt x="27023" y="2595"/>
                  </a:lnTo>
                  <a:lnTo>
                    <a:pt x="27083" y="3027"/>
                  </a:lnTo>
                  <a:lnTo>
                    <a:pt x="27265" y="3676"/>
                  </a:lnTo>
                  <a:lnTo>
                    <a:pt x="27688" y="3892"/>
                  </a:lnTo>
                  <a:lnTo>
                    <a:pt x="27930" y="3676"/>
                  </a:lnTo>
                  <a:lnTo>
                    <a:pt x="28111" y="3676"/>
                  </a:lnTo>
                  <a:lnTo>
                    <a:pt x="28353" y="3676"/>
                  </a:lnTo>
                  <a:lnTo>
                    <a:pt x="28715" y="3676"/>
                  </a:lnTo>
                  <a:lnTo>
                    <a:pt x="29139" y="3243"/>
                  </a:lnTo>
                  <a:lnTo>
                    <a:pt x="29562" y="3027"/>
                  </a:lnTo>
                  <a:lnTo>
                    <a:pt x="30045" y="2811"/>
                  </a:lnTo>
                  <a:lnTo>
                    <a:pt x="30469" y="3027"/>
                  </a:lnTo>
                  <a:lnTo>
                    <a:pt x="30831" y="3243"/>
                  </a:lnTo>
                  <a:lnTo>
                    <a:pt x="30952" y="4108"/>
                  </a:lnTo>
                  <a:lnTo>
                    <a:pt x="30952" y="5406"/>
                  </a:lnTo>
                  <a:lnTo>
                    <a:pt x="30650" y="5406"/>
                  </a:lnTo>
                  <a:lnTo>
                    <a:pt x="30650" y="5189"/>
                  </a:lnTo>
                  <a:lnTo>
                    <a:pt x="30590" y="5189"/>
                  </a:lnTo>
                  <a:lnTo>
                    <a:pt x="30287" y="4757"/>
                  </a:lnTo>
                  <a:lnTo>
                    <a:pt x="29985" y="4541"/>
                  </a:lnTo>
                  <a:lnTo>
                    <a:pt x="29501" y="4324"/>
                  </a:lnTo>
                  <a:lnTo>
                    <a:pt x="28957" y="4324"/>
                  </a:lnTo>
                  <a:lnTo>
                    <a:pt x="28595" y="4541"/>
                  </a:lnTo>
                  <a:lnTo>
                    <a:pt x="28232" y="4757"/>
                  </a:lnTo>
                  <a:lnTo>
                    <a:pt x="28111" y="4973"/>
                  </a:lnTo>
                  <a:lnTo>
                    <a:pt x="28111" y="5406"/>
                  </a:lnTo>
                  <a:lnTo>
                    <a:pt x="28050" y="6270"/>
                  </a:lnTo>
                  <a:lnTo>
                    <a:pt x="27627" y="7135"/>
                  </a:lnTo>
                  <a:lnTo>
                    <a:pt x="27265" y="6703"/>
                  </a:lnTo>
                  <a:lnTo>
                    <a:pt x="26902" y="5838"/>
                  </a:lnTo>
                  <a:lnTo>
                    <a:pt x="26720" y="4973"/>
                  </a:lnTo>
                  <a:lnTo>
                    <a:pt x="26358" y="4324"/>
                  </a:lnTo>
                  <a:lnTo>
                    <a:pt x="25995" y="4108"/>
                  </a:lnTo>
                  <a:lnTo>
                    <a:pt x="25572" y="4324"/>
                  </a:lnTo>
                  <a:lnTo>
                    <a:pt x="25028" y="4757"/>
                  </a:lnTo>
                  <a:lnTo>
                    <a:pt x="24544" y="5838"/>
                  </a:lnTo>
                  <a:lnTo>
                    <a:pt x="24302" y="7135"/>
                  </a:lnTo>
                  <a:lnTo>
                    <a:pt x="24181" y="8433"/>
                  </a:lnTo>
                  <a:lnTo>
                    <a:pt x="24181" y="9730"/>
                  </a:lnTo>
                  <a:lnTo>
                    <a:pt x="24061" y="11027"/>
                  </a:lnTo>
                  <a:lnTo>
                    <a:pt x="23879" y="12108"/>
                  </a:lnTo>
                  <a:lnTo>
                    <a:pt x="23516" y="13406"/>
                  </a:lnTo>
                  <a:lnTo>
                    <a:pt x="22912" y="14487"/>
                  </a:lnTo>
                  <a:lnTo>
                    <a:pt x="22005" y="15351"/>
                  </a:lnTo>
                  <a:lnTo>
                    <a:pt x="20977" y="15784"/>
                  </a:lnTo>
                  <a:lnTo>
                    <a:pt x="19889" y="16000"/>
                  </a:lnTo>
                  <a:lnTo>
                    <a:pt x="18862" y="15784"/>
                  </a:lnTo>
                  <a:lnTo>
                    <a:pt x="17894" y="15135"/>
                  </a:lnTo>
                  <a:lnTo>
                    <a:pt x="17048" y="14270"/>
                  </a:lnTo>
                  <a:lnTo>
                    <a:pt x="16383" y="13406"/>
                  </a:lnTo>
                  <a:lnTo>
                    <a:pt x="15960" y="12108"/>
                  </a:lnTo>
                  <a:lnTo>
                    <a:pt x="15658" y="12108"/>
                  </a:lnTo>
                  <a:lnTo>
                    <a:pt x="15234" y="12108"/>
                  </a:lnTo>
                  <a:lnTo>
                    <a:pt x="14751" y="12324"/>
                  </a:lnTo>
                  <a:lnTo>
                    <a:pt x="14448" y="12324"/>
                  </a:lnTo>
                  <a:lnTo>
                    <a:pt x="14207" y="13189"/>
                  </a:lnTo>
                  <a:lnTo>
                    <a:pt x="13904" y="14054"/>
                  </a:lnTo>
                  <a:lnTo>
                    <a:pt x="13481" y="14703"/>
                  </a:lnTo>
                  <a:lnTo>
                    <a:pt x="12998" y="15135"/>
                  </a:lnTo>
                  <a:lnTo>
                    <a:pt x="12393" y="15568"/>
                  </a:lnTo>
                  <a:lnTo>
                    <a:pt x="11788" y="16000"/>
                  </a:lnTo>
                  <a:lnTo>
                    <a:pt x="11063" y="16216"/>
                  </a:lnTo>
                  <a:lnTo>
                    <a:pt x="10338" y="16216"/>
                  </a:lnTo>
                  <a:lnTo>
                    <a:pt x="9310" y="16000"/>
                  </a:lnTo>
                  <a:lnTo>
                    <a:pt x="8464" y="15568"/>
                  </a:lnTo>
                  <a:lnTo>
                    <a:pt x="7738" y="15135"/>
                  </a:lnTo>
                  <a:lnTo>
                    <a:pt x="7134" y="14487"/>
                  </a:lnTo>
                  <a:lnTo>
                    <a:pt x="6710" y="13622"/>
                  </a:lnTo>
                  <a:lnTo>
                    <a:pt x="6287" y="12541"/>
                  </a:lnTo>
                  <a:lnTo>
                    <a:pt x="5985" y="11460"/>
                  </a:lnTo>
                  <a:lnTo>
                    <a:pt x="5743" y="10162"/>
                  </a:lnTo>
                  <a:lnTo>
                    <a:pt x="5501" y="8865"/>
                  </a:lnTo>
                  <a:lnTo>
                    <a:pt x="5320" y="7784"/>
                  </a:lnTo>
                  <a:lnTo>
                    <a:pt x="5078" y="6703"/>
                  </a:lnTo>
                  <a:lnTo>
                    <a:pt x="4715" y="5838"/>
                  </a:lnTo>
                  <a:lnTo>
                    <a:pt x="3930" y="4973"/>
                  </a:lnTo>
                  <a:lnTo>
                    <a:pt x="3325" y="4541"/>
                  </a:lnTo>
                  <a:lnTo>
                    <a:pt x="2902" y="4541"/>
                  </a:lnTo>
                  <a:lnTo>
                    <a:pt x="2600" y="4757"/>
                  </a:lnTo>
                  <a:lnTo>
                    <a:pt x="2418" y="5189"/>
                  </a:lnTo>
                  <a:lnTo>
                    <a:pt x="2237" y="5622"/>
                  </a:lnTo>
                  <a:lnTo>
                    <a:pt x="2055" y="6054"/>
                  </a:lnTo>
                  <a:lnTo>
                    <a:pt x="1874" y="6270"/>
                  </a:lnTo>
                  <a:lnTo>
                    <a:pt x="1451" y="6054"/>
                  </a:lnTo>
                  <a:lnTo>
                    <a:pt x="1209" y="5838"/>
                  </a:lnTo>
                  <a:lnTo>
                    <a:pt x="1209" y="5838"/>
                  </a:lnTo>
                  <a:lnTo>
                    <a:pt x="1330" y="5622"/>
                  </a:lnTo>
                  <a:lnTo>
                    <a:pt x="544" y="4541"/>
                  </a:lnTo>
                  <a:lnTo>
                    <a:pt x="181" y="3892"/>
                  </a:lnTo>
                  <a:lnTo>
                    <a:pt x="0" y="3676"/>
                  </a:lnTo>
                  <a:lnTo>
                    <a:pt x="121" y="3676"/>
                  </a:lnTo>
                  <a:lnTo>
                    <a:pt x="363" y="3892"/>
                  </a:lnTo>
                  <a:lnTo>
                    <a:pt x="726" y="4108"/>
                  </a:lnTo>
                  <a:lnTo>
                    <a:pt x="1088" y="4324"/>
                  </a:lnTo>
                  <a:lnTo>
                    <a:pt x="1451" y="4541"/>
                  </a:lnTo>
                  <a:lnTo>
                    <a:pt x="1632" y="3892"/>
                  </a:lnTo>
                  <a:lnTo>
                    <a:pt x="1572" y="3027"/>
                  </a:lnTo>
                  <a:lnTo>
                    <a:pt x="1632" y="2811"/>
                  </a:lnTo>
                  <a:lnTo>
                    <a:pt x="2237" y="3027"/>
                  </a:lnTo>
                  <a:lnTo>
                    <a:pt x="2539" y="2595"/>
                  </a:lnTo>
                  <a:lnTo>
                    <a:pt x="3023" y="2378"/>
                  </a:lnTo>
                  <a:lnTo>
                    <a:pt x="3506" y="2811"/>
                  </a:lnTo>
                  <a:lnTo>
                    <a:pt x="3809" y="3676"/>
                  </a:lnTo>
                  <a:lnTo>
                    <a:pt x="3869" y="3676"/>
                  </a:lnTo>
                  <a:lnTo>
                    <a:pt x="3990" y="3676"/>
                  </a:lnTo>
                  <a:lnTo>
                    <a:pt x="4232" y="3676"/>
                  </a:lnTo>
                  <a:lnTo>
                    <a:pt x="4534" y="3460"/>
                  </a:lnTo>
                  <a:lnTo>
                    <a:pt x="5018" y="3892"/>
                  </a:lnTo>
                  <a:lnTo>
                    <a:pt x="5380" y="4324"/>
                  </a:lnTo>
                  <a:lnTo>
                    <a:pt x="5501" y="4973"/>
                  </a:lnTo>
                  <a:lnTo>
                    <a:pt x="5441" y="5838"/>
                  </a:lnTo>
                  <a:lnTo>
                    <a:pt x="5743" y="7351"/>
                  </a:lnTo>
                  <a:lnTo>
                    <a:pt x="6045" y="8865"/>
                  </a:lnTo>
                  <a:lnTo>
                    <a:pt x="6348" y="10595"/>
                  </a:lnTo>
                  <a:lnTo>
                    <a:pt x="6710" y="11892"/>
                  </a:lnTo>
                  <a:lnTo>
                    <a:pt x="7254" y="13189"/>
                  </a:lnTo>
                  <a:lnTo>
                    <a:pt x="7919" y="14270"/>
                  </a:lnTo>
                  <a:lnTo>
                    <a:pt x="8947" y="15135"/>
                  </a:lnTo>
                  <a:lnTo>
                    <a:pt x="10217" y="15568"/>
                  </a:lnTo>
                  <a:lnTo>
                    <a:pt x="10882" y="15568"/>
                  </a:lnTo>
                  <a:lnTo>
                    <a:pt x="11547" y="15351"/>
                  </a:lnTo>
                  <a:lnTo>
                    <a:pt x="12091" y="15135"/>
                  </a:lnTo>
                  <a:lnTo>
                    <a:pt x="12635" y="14703"/>
                  </a:lnTo>
                  <a:lnTo>
                    <a:pt x="13118" y="14270"/>
                  </a:lnTo>
                  <a:lnTo>
                    <a:pt x="13542" y="13622"/>
                  </a:lnTo>
                  <a:lnTo>
                    <a:pt x="13844" y="12973"/>
                  </a:lnTo>
                  <a:lnTo>
                    <a:pt x="14146" y="12108"/>
                  </a:lnTo>
                  <a:lnTo>
                    <a:pt x="14086" y="11892"/>
                  </a:lnTo>
                  <a:lnTo>
                    <a:pt x="13965" y="11676"/>
                  </a:lnTo>
                  <a:lnTo>
                    <a:pt x="13844" y="11460"/>
                  </a:lnTo>
                  <a:lnTo>
                    <a:pt x="13723" y="11243"/>
                  </a:lnTo>
                  <a:lnTo>
                    <a:pt x="13360" y="11460"/>
                  </a:lnTo>
                  <a:lnTo>
                    <a:pt x="12998" y="11676"/>
                  </a:lnTo>
                  <a:lnTo>
                    <a:pt x="12574" y="11892"/>
                  </a:lnTo>
                  <a:lnTo>
                    <a:pt x="12272" y="11892"/>
                  </a:lnTo>
                  <a:lnTo>
                    <a:pt x="12091" y="11243"/>
                  </a:lnTo>
                  <a:lnTo>
                    <a:pt x="11970" y="10811"/>
                  </a:lnTo>
                  <a:lnTo>
                    <a:pt x="11909" y="10378"/>
                  </a:lnTo>
                  <a:lnTo>
                    <a:pt x="11909" y="9730"/>
                  </a:lnTo>
                  <a:lnTo>
                    <a:pt x="11607" y="9081"/>
                  </a:lnTo>
                  <a:lnTo>
                    <a:pt x="11486" y="8433"/>
                  </a:lnTo>
                  <a:lnTo>
                    <a:pt x="11426" y="7784"/>
                  </a:lnTo>
                  <a:lnTo>
                    <a:pt x="11365" y="7135"/>
                  </a:lnTo>
                  <a:lnTo>
                    <a:pt x="11003" y="6703"/>
                  </a:lnTo>
                  <a:lnTo>
                    <a:pt x="10640" y="6054"/>
                  </a:lnTo>
                  <a:lnTo>
                    <a:pt x="10338" y="5622"/>
                  </a:lnTo>
                  <a:lnTo>
                    <a:pt x="10156" y="4973"/>
                  </a:lnTo>
                  <a:lnTo>
                    <a:pt x="10277" y="4757"/>
                  </a:lnTo>
                  <a:lnTo>
                    <a:pt x="10519" y="4541"/>
                  </a:lnTo>
                  <a:lnTo>
                    <a:pt x="10821" y="4324"/>
                  </a:lnTo>
                  <a:lnTo>
                    <a:pt x="11124" y="4108"/>
                  </a:lnTo>
                  <a:lnTo>
                    <a:pt x="11486" y="3676"/>
                  </a:lnTo>
                  <a:lnTo>
                    <a:pt x="11788" y="3460"/>
                  </a:lnTo>
                  <a:lnTo>
                    <a:pt x="12030" y="3243"/>
                  </a:lnTo>
                  <a:lnTo>
                    <a:pt x="12212" y="3243"/>
                  </a:lnTo>
                  <a:lnTo>
                    <a:pt x="12151" y="2378"/>
                  </a:lnTo>
                  <a:lnTo>
                    <a:pt x="12151" y="1514"/>
                  </a:lnTo>
                  <a:lnTo>
                    <a:pt x="12272" y="649"/>
                  </a:lnTo>
                  <a:lnTo>
                    <a:pt x="12453" y="216"/>
                  </a:lnTo>
                  <a:lnTo>
                    <a:pt x="12816" y="433"/>
                  </a:lnTo>
                  <a:lnTo>
                    <a:pt x="13239" y="865"/>
                  </a:lnTo>
                  <a:lnTo>
                    <a:pt x="13602" y="1297"/>
                  </a:lnTo>
                  <a:lnTo>
                    <a:pt x="13965" y="1514"/>
                  </a:lnTo>
                  <a:lnTo>
                    <a:pt x="14267" y="1514"/>
                  </a:lnTo>
                  <a:lnTo>
                    <a:pt x="14690" y="1514"/>
                  </a:lnTo>
                  <a:lnTo>
                    <a:pt x="15053" y="1514"/>
                  </a:lnTo>
                  <a:lnTo>
                    <a:pt x="15416" y="1514"/>
                  </a:lnTo>
                  <a:lnTo>
                    <a:pt x="15778" y="1081"/>
                  </a:lnTo>
                  <a:lnTo>
                    <a:pt x="16081" y="649"/>
                  </a:lnTo>
                  <a:lnTo>
                    <a:pt x="16322" y="433"/>
                  </a:lnTo>
                  <a:lnTo>
                    <a:pt x="16564" y="0"/>
                  </a:lnTo>
                  <a:lnTo>
                    <a:pt x="16806" y="216"/>
                  </a:lnTo>
                  <a:lnTo>
                    <a:pt x="17048" y="1081"/>
                  </a:lnTo>
                  <a:lnTo>
                    <a:pt x="17290" y="1730"/>
                  </a:lnTo>
                  <a:lnTo>
                    <a:pt x="17532" y="2378"/>
                  </a:lnTo>
                  <a:close/>
                </a:path>
              </a:pathLst>
            </a:custGeom>
            <a:solidFill>
              <a:srgbClr val="BFB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42" name="Shape 142"/>
            <p:cNvSpPr/>
            <p:nvPr/>
          </p:nvSpPr>
          <p:spPr>
            <a:xfrm>
              <a:off x="1277075" y="156750"/>
              <a:ext cx="52900" cy="75700"/>
            </a:xfrm>
            <a:custGeom>
              <a:avLst/>
              <a:gdLst/>
              <a:ahLst/>
              <a:cxnLst/>
              <a:rect l="0" t="0" r="0" b="0"/>
              <a:pathLst>
                <a:path w="2116" h="3028" extrusionOk="0">
                  <a:moveTo>
                    <a:pt x="2116" y="1514"/>
                  </a:moveTo>
                  <a:lnTo>
                    <a:pt x="2056" y="2162"/>
                  </a:lnTo>
                  <a:lnTo>
                    <a:pt x="1874" y="2811"/>
                  </a:lnTo>
                  <a:lnTo>
                    <a:pt x="1511" y="3027"/>
                  </a:lnTo>
                  <a:lnTo>
                    <a:pt x="726" y="2811"/>
                  </a:lnTo>
                  <a:lnTo>
                    <a:pt x="363" y="2379"/>
                  </a:lnTo>
                  <a:lnTo>
                    <a:pt x="121" y="1730"/>
                  </a:lnTo>
                  <a:lnTo>
                    <a:pt x="0" y="865"/>
                  </a:lnTo>
                  <a:lnTo>
                    <a:pt x="181" y="216"/>
                  </a:lnTo>
                  <a:lnTo>
                    <a:pt x="423" y="0"/>
                  </a:lnTo>
                  <a:lnTo>
                    <a:pt x="665" y="0"/>
                  </a:lnTo>
                  <a:lnTo>
                    <a:pt x="1028" y="0"/>
                  </a:lnTo>
                  <a:lnTo>
                    <a:pt x="1330" y="216"/>
                  </a:lnTo>
                  <a:lnTo>
                    <a:pt x="1632" y="216"/>
                  </a:lnTo>
                  <a:lnTo>
                    <a:pt x="1874" y="649"/>
                  </a:lnTo>
                  <a:lnTo>
                    <a:pt x="2056" y="1081"/>
                  </a:lnTo>
                  <a:lnTo>
                    <a:pt x="2116" y="1514"/>
                  </a:lnTo>
                  <a:close/>
                </a:path>
              </a:pathLst>
            </a:custGeom>
            <a:solidFill>
              <a:srgbClr val="BFB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43" name="Shape 143"/>
            <p:cNvSpPr/>
            <p:nvPr/>
          </p:nvSpPr>
          <p:spPr>
            <a:xfrm>
              <a:off x="1611075" y="167550"/>
              <a:ext cx="51400" cy="70300"/>
            </a:xfrm>
            <a:custGeom>
              <a:avLst/>
              <a:gdLst/>
              <a:ahLst/>
              <a:cxnLst/>
              <a:rect l="0" t="0" r="0" b="0"/>
              <a:pathLst>
                <a:path w="2056" h="2812" extrusionOk="0">
                  <a:moveTo>
                    <a:pt x="2056" y="1298"/>
                  </a:moveTo>
                  <a:lnTo>
                    <a:pt x="1995" y="1947"/>
                  </a:lnTo>
                  <a:lnTo>
                    <a:pt x="1814" y="2595"/>
                  </a:lnTo>
                  <a:lnTo>
                    <a:pt x="1451" y="2812"/>
                  </a:lnTo>
                  <a:lnTo>
                    <a:pt x="726" y="2595"/>
                  </a:lnTo>
                  <a:lnTo>
                    <a:pt x="363" y="2163"/>
                  </a:lnTo>
                  <a:lnTo>
                    <a:pt x="61" y="1514"/>
                  </a:lnTo>
                  <a:lnTo>
                    <a:pt x="0" y="649"/>
                  </a:lnTo>
                  <a:lnTo>
                    <a:pt x="182" y="1"/>
                  </a:lnTo>
                  <a:lnTo>
                    <a:pt x="363" y="1"/>
                  </a:lnTo>
                  <a:lnTo>
                    <a:pt x="665" y="1"/>
                  </a:lnTo>
                  <a:lnTo>
                    <a:pt x="968" y="1"/>
                  </a:lnTo>
                  <a:lnTo>
                    <a:pt x="1270" y="1"/>
                  </a:lnTo>
                  <a:lnTo>
                    <a:pt x="1572" y="217"/>
                  </a:lnTo>
                  <a:lnTo>
                    <a:pt x="1814" y="433"/>
                  </a:lnTo>
                  <a:lnTo>
                    <a:pt x="1995" y="866"/>
                  </a:lnTo>
                  <a:lnTo>
                    <a:pt x="2056" y="1298"/>
                  </a:lnTo>
                  <a:close/>
                </a:path>
              </a:pathLst>
            </a:custGeom>
            <a:solidFill>
              <a:srgbClr val="BFB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44" name="Shape 144"/>
            <p:cNvSpPr/>
            <p:nvPr/>
          </p:nvSpPr>
          <p:spPr>
            <a:xfrm>
              <a:off x="1849850" y="102700"/>
              <a:ext cx="781400" cy="405425"/>
            </a:xfrm>
            <a:custGeom>
              <a:avLst/>
              <a:gdLst/>
              <a:ahLst/>
              <a:cxnLst/>
              <a:rect l="0" t="0" r="0" b="0"/>
              <a:pathLst>
                <a:path w="31256" h="16217" extrusionOk="0">
                  <a:moveTo>
                    <a:pt x="17714" y="2378"/>
                  </a:moveTo>
                  <a:lnTo>
                    <a:pt x="18137" y="2378"/>
                  </a:lnTo>
                  <a:lnTo>
                    <a:pt x="18621" y="2378"/>
                  </a:lnTo>
                  <a:lnTo>
                    <a:pt x="19044" y="2378"/>
                  </a:lnTo>
                  <a:lnTo>
                    <a:pt x="19467" y="2378"/>
                  </a:lnTo>
                  <a:lnTo>
                    <a:pt x="19346" y="2811"/>
                  </a:lnTo>
                  <a:lnTo>
                    <a:pt x="19165" y="3243"/>
                  </a:lnTo>
                  <a:lnTo>
                    <a:pt x="19044" y="3892"/>
                  </a:lnTo>
                  <a:lnTo>
                    <a:pt x="18862" y="4324"/>
                  </a:lnTo>
                  <a:lnTo>
                    <a:pt x="18983" y="4973"/>
                  </a:lnTo>
                  <a:lnTo>
                    <a:pt x="19407" y="5622"/>
                  </a:lnTo>
                  <a:lnTo>
                    <a:pt x="19951" y="6487"/>
                  </a:lnTo>
                  <a:lnTo>
                    <a:pt x="20313" y="7135"/>
                  </a:lnTo>
                  <a:lnTo>
                    <a:pt x="20011" y="7351"/>
                  </a:lnTo>
                  <a:lnTo>
                    <a:pt x="19769" y="7351"/>
                  </a:lnTo>
                  <a:lnTo>
                    <a:pt x="19467" y="7568"/>
                  </a:lnTo>
                  <a:lnTo>
                    <a:pt x="19165" y="7784"/>
                  </a:lnTo>
                  <a:lnTo>
                    <a:pt x="19044" y="8433"/>
                  </a:lnTo>
                  <a:lnTo>
                    <a:pt x="18923" y="9081"/>
                  </a:lnTo>
                  <a:lnTo>
                    <a:pt x="18681" y="9730"/>
                  </a:lnTo>
                  <a:lnTo>
                    <a:pt x="18379" y="10162"/>
                  </a:lnTo>
                  <a:lnTo>
                    <a:pt x="18318" y="11027"/>
                  </a:lnTo>
                  <a:lnTo>
                    <a:pt x="18197" y="11460"/>
                  </a:lnTo>
                  <a:lnTo>
                    <a:pt x="18077" y="11892"/>
                  </a:lnTo>
                  <a:lnTo>
                    <a:pt x="18016" y="12108"/>
                  </a:lnTo>
                  <a:lnTo>
                    <a:pt x="17532" y="11892"/>
                  </a:lnTo>
                  <a:lnTo>
                    <a:pt x="17170" y="11460"/>
                  </a:lnTo>
                  <a:lnTo>
                    <a:pt x="16807" y="11243"/>
                  </a:lnTo>
                  <a:lnTo>
                    <a:pt x="16444" y="11676"/>
                  </a:lnTo>
                  <a:lnTo>
                    <a:pt x="16867" y="12324"/>
                  </a:lnTo>
                  <a:lnTo>
                    <a:pt x="17291" y="13189"/>
                  </a:lnTo>
                  <a:lnTo>
                    <a:pt x="17835" y="14054"/>
                  </a:lnTo>
                  <a:lnTo>
                    <a:pt x="18500" y="14703"/>
                  </a:lnTo>
                  <a:lnTo>
                    <a:pt x="19225" y="15135"/>
                  </a:lnTo>
                  <a:lnTo>
                    <a:pt x="20071" y="15351"/>
                  </a:lnTo>
                  <a:lnTo>
                    <a:pt x="21099" y="15351"/>
                  </a:lnTo>
                  <a:lnTo>
                    <a:pt x="22248" y="14703"/>
                  </a:lnTo>
                  <a:lnTo>
                    <a:pt x="22671" y="14054"/>
                  </a:lnTo>
                  <a:lnTo>
                    <a:pt x="23034" y="13406"/>
                  </a:lnTo>
                  <a:lnTo>
                    <a:pt x="23336" y="12757"/>
                  </a:lnTo>
                  <a:lnTo>
                    <a:pt x="23578" y="12108"/>
                  </a:lnTo>
                  <a:lnTo>
                    <a:pt x="23759" y="11243"/>
                  </a:lnTo>
                  <a:lnTo>
                    <a:pt x="23941" y="10378"/>
                  </a:lnTo>
                  <a:lnTo>
                    <a:pt x="24001" y="9514"/>
                  </a:lnTo>
                  <a:lnTo>
                    <a:pt x="24061" y="8216"/>
                  </a:lnTo>
                  <a:lnTo>
                    <a:pt x="24001" y="7784"/>
                  </a:lnTo>
                  <a:lnTo>
                    <a:pt x="23941" y="7351"/>
                  </a:lnTo>
                  <a:lnTo>
                    <a:pt x="23820" y="6919"/>
                  </a:lnTo>
                  <a:lnTo>
                    <a:pt x="23699" y="6703"/>
                  </a:lnTo>
                  <a:lnTo>
                    <a:pt x="23699" y="5622"/>
                  </a:lnTo>
                  <a:lnTo>
                    <a:pt x="23820" y="5189"/>
                  </a:lnTo>
                  <a:lnTo>
                    <a:pt x="24061" y="4757"/>
                  </a:lnTo>
                  <a:lnTo>
                    <a:pt x="24243" y="4108"/>
                  </a:lnTo>
                  <a:lnTo>
                    <a:pt x="24303" y="3243"/>
                  </a:lnTo>
                  <a:lnTo>
                    <a:pt x="24485" y="2811"/>
                  </a:lnTo>
                  <a:lnTo>
                    <a:pt x="24726" y="2595"/>
                  </a:lnTo>
                  <a:lnTo>
                    <a:pt x="25029" y="2595"/>
                  </a:lnTo>
                  <a:lnTo>
                    <a:pt x="25331" y="2811"/>
                  </a:lnTo>
                  <a:lnTo>
                    <a:pt x="25573" y="3027"/>
                  </a:lnTo>
                  <a:lnTo>
                    <a:pt x="25694" y="3243"/>
                  </a:lnTo>
                  <a:lnTo>
                    <a:pt x="25633" y="3460"/>
                  </a:lnTo>
                  <a:lnTo>
                    <a:pt x="25754" y="3243"/>
                  </a:lnTo>
                  <a:lnTo>
                    <a:pt x="25996" y="3027"/>
                  </a:lnTo>
                  <a:lnTo>
                    <a:pt x="26238" y="2595"/>
                  </a:lnTo>
                  <a:lnTo>
                    <a:pt x="26600" y="2162"/>
                  </a:lnTo>
                  <a:lnTo>
                    <a:pt x="27084" y="2162"/>
                  </a:lnTo>
                  <a:lnTo>
                    <a:pt x="27265" y="2595"/>
                  </a:lnTo>
                  <a:lnTo>
                    <a:pt x="27326" y="3027"/>
                  </a:lnTo>
                  <a:lnTo>
                    <a:pt x="27447" y="3676"/>
                  </a:lnTo>
                  <a:lnTo>
                    <a:pt x="27568" y="3892"/>
                  </a:lnTo>
                  <a:lnTo>
                    <a:pt x="27689" y="3892"/>
                  </a:lnTo>
                  <a:lnTo>
                    <a:pt x="27810" y="4108"/>
                  </a:lnTo>
                  <a:lnTo>
                    <a:pt x="27870" y="4108"/>
                  </a:lnTo>
                  <a:lnTo>
                    <a:pt x="28051" y="3892"/>
                  </a:lnTo>
                  <a:lnTo>
                    <a:pt x="28233" y="3676"/>
                  </a:lnTo>
                  <a:lnTo>
                    <a:pt x="28414" y="3676"/>
                  </a:lnTo>
                  <a:lnTo>
                    <a:pt x="28595" y="3676"/>
                  </a:lnTo>
                  <a:lnTo>
                    <a:pt x="29019" y="3676"/>
                  </a:lnTo>
                  <a:lnTo>
                    <a:pt x="29321" y="3243"/>
                  </a:lnTo>
                  <a:lnTo>
                    <a:pt x="29684" y="3027"/>
                  </a:lnTo>
                  <a:lnTo>
                    <a:pt x="30107" y="2811"/>
                  </a:lnTo>
                  <a:lnTo>
                    <a:pt x="30711" y="3027"/>
                  </a:lnTo>
                  <a:lnTo>
                    <a:pt x="31074" y="3676"/>
                  </a:lnTo>
                  <a:lnTo>
                    <a:pt x="31255" y="4541"/>
                  </a:lnTo>
                  <a:lnTo>
                    <a:pt x="31255" y="5406"/>
                  </a:lnTo>
                  <a:lnTo>
                    <a:pt x="30893" y="5189"/>
                  </a:lnTo>
                  <a:lnTo>
                    <a:pt x="30530" y="4757"/>
                  </a:lnTo>
                  <a:lnTo>
                    <a:pt x="30107" y="4541"/>
                  </a:lnTo>
                  <a:lnTo>
                    <a:pt x="29623" y="4108"/>
                  </a:lnTo>
                  <a:lnTo>
                    <a:pt x="29200" y="4108"/>
                  </a:lnTo>
                  <a:lnTo>
                    <a:pt x="28777" y="4324"/>
                  </a:lnTo>
                  <a:lnTo>
                    <a:pt x="28475" y="4973"/>
                  </a:lnTo>
                  <a:lnTo>
                    <a:pt x="28233" y="6270"/>
                  </a:lnTo>
                  <a:lnTo>
                    <a:pt x="27810" y="7135"/>
                  </a:lnTo>
                  <a:lnTo>
                    <a:pt x="27447" y="6703"/>
                  </a:lnTo>
                  <a:lnTo>
                    <a:pt x="27084" y="5838"/>
                  </a:lnTo>
                  <a:lnTo>
                    <a:pt x="26903" y="5189"/>
                  </a:lnTo>
                  <a:lnTo>
                    <a:pt x="26540" y="4541"/>
                  </a:lnTo>
                  <a:lnTo>
                    <a:pt x="26177" y="4108"/>
                  </a:lnTo>
                  <a:lnTo>
                    <a:pt x="25754" y="4324"/>
                  </a:lnTo>
                  <a:lnTo>
                    <a:pt x="25210" y="4757"/>
                  </a:lnTo>
                  <a:lnTo>
                    <a:pt x="24726" y="5838"/>
                  </a:lnTo>
                  <a:lnTo>
                    <a:pt x="24485" y="7135"/>
                  </a:lnTo>
                  <a:lnTo>
                    <a:pt x="24364" y="8433"/>
                  </a:lnTo>
                  <a:lnTo>
                    <a:pt x="24364" y="9730"/>
                  </a:lnTo>
                  <a:lnTo>
                    <a:pt x="24303" y="11027"/>
                  </a:lnTo>
                  <a:lnTo>
                    <a:pt x="24122" y="12108"/>
                  </a:lnTo>
                  <a:lnTo>
                    <a:pt x="23759" y="13406"/>
                  </a:lnTo>
                  <a:lnTo>
                    <a:pt x="23155" y="14487"/>
                  </a:lnTo>
                  <a:lnTo>
                    <a:pt x="22187" y="15351"/>
                  </a:lnTo>
                  <a:lnTo>
                    <a:pt x="21160" y="16000"/>
                  </a:lnTo>
                  <a:lnTo>
                    <a:pt x="20132" y="16000"/>
                  </a:lnTo>
                  <a:lnTo>
                    <a:pt x="19104" y="15784"/>
                  </a:lnTo>
                  <a:lnTo>
                    <a:pt x="18077" y="15135"/>
                  </a:lnTo>
                  <a:lnTo>
                    <a:pt x="17230" y="14487"/>
                  </a:lnTo>
                  <a:lnTo>
                    <a:pt x="16565" y="13406"/>
                  </a:lnTo>
                  <a:lnTo>
                    <a:pt x="16082" y="12108"/>
                  </a:lnTo>
                  <a:lnTo>
                    <a:pt x="15779" y="12108"/>
                  </a:lnTo>
                  <a:lnTo>
                    <a:pt x="15417" y="12108"/>
                  </a:lnTo>
                  <a:lnTo>
                    <a:pt x="14993" y="12324"/>
                  </a:lnTo>
                  <a:lnTo>
                    <a:pt x="14691" y="12324"/>
                  </a:lnTo>
                  <a:lnTo>
                    <a:pt x="14631" y="12541"/>
                  </a:lnTo>
                  <a:lnTo>
                    <a:pt x="14570" y="12973"/>
                  </a:lnTo>
                  <a:lnTo>
                    <a:pt x="14449" y="13189"/>
                  </a:lnTo>
                  <a:lnTo>
                    <a:pt x="14389" y="13406"/>
                  </a:lnTo>
                  <a:lnTo>
                    <a:pt x="13966" y="14054"/>
                  </a:lnTo>
                  <a:lnTo>
                    <a:pt x="13543" y="14703"/>
                  </a:lnTo>
                  <a:lnTo>
                    <a:pt x="13119" y="15351"/>
                  </a:lnTo>
                  <a:lnTo>
                    <a:pt x="12696" y="15568"/>
                  </a:lnTo>
                  <a:lnTo>
                    <a:pt x="12273" y="16000"/>
                  </a:lnTo>
                  <a:lnTo>
                    <a:pt x="11789" y="16000"/>
                  </a:lnTo>
                  <a:lnTo>
                    <a:pt x="11245" y="16216"/>
                  </a:lnTo>
                  <a:lnTo>
                    <a:pt x="10580" y="16216"/>
                  </a:lnTo>
                  <a:lnTo>
                    <a:pt x="9553" y="16000"/>
                  </a:lnTo>
                  <a:lnTo>
                    <a:pt x="8706" y="15784"/>
                  </a:lnTo>
                  <a:lnTo>
                    <a:pt x="7981" y="15135"/>
                  </a:lnTo>
                  <a:lnTo>
                    <a:pt x="7376" y="14487"/>
                  </a:lnTo>
                  <a:lnTo>
                    <a:pt x="6893" y="13622"/>
                  </a:lnTo>
                  <a:lnTo>
                    <a:pt x="6530" y="12541"/>
                  </a:lnTo>
                  <a:lnTo>
                    <a:pt x="6228" y="11460"/>
                  </a:lnTo>
                  <a:lnTo>
                    <a:pt x="5925" y="10162"/>
                  </a:lnTo>
                  <a:lnTo>
                    <a:pt x="5744" y="8865"/>
                  </a:lnTo>
                  <a:lnTo>
                    <a:pt x="5563" y="7784"/>
                  </a:lnTo>
                  <a:lnTo>
                    <a:pt x="5321" y="6703"/>
                  </a:lnTo>
                  <a:lnTo>
                    <a:pt x="4958" y="5838"/>
                  </a:lnTo>
                  <a:lnTo>
                    <a:pt x="4475" y="5406"/>
                  </a:lnTo>
                  <a:lnTo>
                    <a:pt x="4172" y="4973"/>
                  </a:lnTo>
                  <a:lnTo>
                    <a:pt x="3749" y="4757"/>
                  </a:lnTo>
                  <a:lnTo>
                    <a:pt x="3205" y="4757"/>
                  </a:lnTo>
                  <a:lnTo>
                    <a:pt x="2359" y="4973"/>
                  </a:lnTo>
                  <a:lnTo>
                    <a:pt x="1996" y="5189"/>
                  </a:lnTo>
                  <a:lnTo>
                    <a:pt x="1875" y="5189"/>
                  </a:lnTo>
                  <a:lnTo>
                    <a:pt x="1573" y="5622"/>
                  </a:lnTo>
                  <a:lnTo>
                    <a:pt x="908" y="4541"/>
                  </a:lnTo>
                  <a:lnTo>
                    <a:pt x="424" y="3892"/>
                  </a:lnTo>
                  <a:lnTo>
                    <a:pt x="122" y="3460"/>
                  </a:lnTo>
                  <a:lnTo>
                    <a:pt x="1" y="3027"/>
                  </a:lnTo>
                  <a:lnTo>
                    <a:pt x="1" y="3027"/>
                  </a:lnTo>
                  <a:lnTo>
                    <a:pt x="61" y="3243"/>
                  </a:lnTo>
                  <a:lnTo>
                    <a:pt x="243" y="3676"/>
                  </a:lnTo>
                  <a:lnTo>
                    <a:pt x="485" y="4324"/>
                  </a:lnTo>
                  <a:lnTo>
                    <a:pt x="545" y="4324"/>
                  </a:lnTo>
                  <a:lnTo>
                    <a:pt x="606" y="4108"/>
                  </a:lnTo>
                  <a:lnTo>
                    <a:pt x="606" y="3892"/>
                  </a:lnTo>
                  <a:lnTo>
                    <a:pt x="666" y="3892"/>
                  </a:lnTo>
                  <a:lnTo>
                    <a:pt x="847" y="3676"/>
                  </a:lnTo>
                  <a:lnTo>
                    <a:pt x="1029" y="3460"/>
                  </a:lnTo>
                  <a:lnTo>
                    <a:pt x="1150" y="3243"/>
                  </a:lnTo>
                  <a:lnTo>
                    <a:pt x="1331" y="3027"/>
                  </a:lnTo>
                  <a:lnTo>
                    <a:pt x="1452" y="2811"/>
                  </a:lnTo>
                  <a:lnTo>
                    <a:pt x="1694" y="2811"/>
                  </a:lnTo>
                  <a:lnTo>
                    <a:pt x="2056" y="2811"/>
                  </a:lnTo>
                  <a:lnTo>
                    <a:pt x="2480" y="3027"/>
                  </a:lnTo>
                  <a:lnTo>
                    <a:pt x="2721" y="2595"/>
                  </a:lnTo>
                  <a:lnTo>
                    <a:pt x="3205" y="2595"/>
                  </a:lnTo>
                  <a:lnTo>
                    <a:pt x="3689" y="2811"/>
                  </a:lnTo>
                  <a:lnTo>
                    <a:pt x="3991" y="3676"/>
                  </a:lnTo>
                  <a:lnTo>
                    <a:pt x="4051" y="3676"/>
                  </a:lnTo>
                  <a:lnTo>
                    <a:pt x="4172" y="3676"/>
                  </a:lnTo>
                  <a:lnTo>
                    <a:pt x="4354" y="3676"/>
                  </a:lnTo>
                  <a:lnTo>
                    <a:pt x="4716" y="3460"/>
                  </a:lnTo>
                  <a:lnTo>
                    <a:pt x="5200" y="3892"/>
                  </a:lnTo>
                  <a:lnTo>
                    <a:pt x="5563" y="4324"/>
                  </a:lnTo>
                  <a:lnTo>
                    <a:pt x="5684" y="4973"/>
                  </a:lnTo>
                  <a:lnTo>
                    <a:pt x="5684" y="5838"/>
                  </a:lnTo>
                  <a:lnTo>
                    <a:pt x="5986" y="7351"/>
                  </a:lnTo>
                  <a:lnTo>
                    <a:pt x="6288" y="8865"/>
                  </a:lnTo>
                  <a:lnTo>
                    <a:pt x="6590" y="10595"/>
                  </a:lnTo>
                  <a:lnTo>
                    <a:pt x="6953" y="11892"/>
                  </a:lnTo>
                  <a:lnTo>
                    <a:pt x="7437" y="13189"/>
                  </a:lnTo>
                  <a:lnTo>
                    <a:pt x="8162" y="14270"/>
                  </a:lnTo>
                  <a:lnTo>
                    <a:pt x="9129" y="15135"/>
                  </a:lnTo>
                  <a:lnTo>
                    <a:pt x="10459" y="15568"/>
                  </a:lnTo>
                  <a:lnTo>
                    <a:pt x="11124" y="15568"/>
                  </a:lnTo>
                  <a:lnTo>
                    <a:pt x="11789" y="15351"/>
                  </a:lnTo>
                  <a:lnTo>
                    <a:pt x="12333" y="15135"/>
                  </a:lnTo>
                  <a:lnTo>
                    <a:pt x="12878" y="14703"/>
                  </a:lnTo>
                  <a:lnTo>
                    <a:pt x="13301" y="14270"/>
                  </a:lnTo>
                  <a:lnTo>
                    <a:pt x="13724" y="13622"/>
                  </a:lnTo>
                  <a:lnTo>
                    <a:pt x="14026" y="12973"/>
                  </a:lnTo>
                  <a:lnTo>
                    <a:pt x="14328" y="12108"/>
                  </a:lnTo>
                  <a:lnTo>
                    <a:pt x="14268" y="11892"/>
                  </a:lnTo>
                  <a:lnTo>
                    <a:pt x="14147" y="11676"/>
                  </a:lnTo>
                  <a:lnTo>
                    <a:pt x="14026" y="11460"/>
                  </a:lnTo>
                  <a:lnTo>
                    <a:pt x="13905" y="11460"/>
                  </a:lnTo>
                  <a:lnTo>
                    <a:pt x="13543" y="11460"/>
                  </a:lnTo>
                  <a:lnTo>
                    <a:pt x="13180" y="11676"/>
                  </a:lnTo>
                  <a:lnTo>
                    <a:pt x="12817" y="11892"/>
                  </a:lnTo>
                  <a:lnTo>
                    <a:pt x="12515" y="11892"/>
                  </a:lnTo>
                  <a:lnTo>
                    <a:pt x="12273" y="11460"/>
                  </a:lnTo>
                  <a:lnTo>
                    <a:pt x="12152" y="10811"/>
                  </a:lnTo>
                  <a:lnTo>
                    <a:pt x="12092" y="10378"/>
                  </a:lnTo>
                  <a:lnTo>
                    <a:pt x="12092" y="9730"/>
                  </a:lnTo>
                  <a:lnTo>
                    <a:pt x="11850" y="9081"/>
                  </a:lnTo>
                  <a:lnTo>
                    <a:pt x="11668" y="8433"/>
                  </a:lnTo>
                  <a:lnTo>
                    <a:pt x="11668" y="7784"/>
                  </a:lnTo>
                  <a:lnTo>
                    <a:pt x="11608" y="7135"/>
                  </a:lnTo>
                  <a:lnTo>
                    <a:pt x="11185" y="6703"/>
                  </a:lnTo>
                  <a:lnTo>
                    <a:pt x="10822" y="6054"/>
                  </a:lnTo>
                  <a:lnTo>
                    <a:pt x="10580" y="5622"/>
                  </a:lnTo>
                  <a:lnTo>
                    <a:pt x="10399" y="4973"/>
                  </a:lnTo>
                  <a:lnTo>
                    <a:pt x="10520" y="4757"/>
                  </a:lnTo>
                  <a:lnTo>
                    <a:pt x="10701" y="4541"/>
                  </a:lnTo>
                  <a:lnTo>
                    <a:pt x="11003" y="4324"/>
                  </a:lnTo>
                  <a:lnTo>
                    <a:pt x="11306" y="4108"/>
                  </a:lnTo>
                  <a:lnTo>
                    <a:pt x="11668" y="3892"/>
                  </a:lnTo>
                  <a:lnTo>
                    <a:pt x="11971" y="3676"/>
                  </a:lnTo>
                  <a:lnTo>
                    <a:pt x="12213" y="3460"/>
                  </a:lnTo>
                  <a:lnTo>
                    <a:pt x="12394" y="3243"/>
                  </a:lnTo>
                  <a:lnTo>
                    <a:pt x="12394" y="2378"/>
                  </a:lnTo>
                  <a:lnTo>
                    <a:pt x="12394" y="1514"/>
                  </a:lnTo>
                  <a:lnTo>
                    <a:pt x="12515" y="649"/>
                  </a:lnTo>
                  <a:lnTo>
                    <a:pt x="12636" y="216"/>
                  </a:lnTo>
                  <a:lnTo>
                    <a:pt x="12998" y="649"/>
                  </a:lnTo>
                  <a:lnTo>
                    <a:pt x="13422" y="865"/>
                  </a:lnTo>
                  <a:lnTo>
                    <a:pt x="13845" y="1297"/>
                  </a:lnTo>
                  <a:lnTo>
                    <a:pt x="14208" y="1730"/>
                  </a:lnTo>
                  <a:lnTo>
                    <a:pt x="14510" y="1730"/>
                  </a:lnTo>
                  <a:lnTo>
                    <a:pt x="14873" y="1514"/>
                  </a:lnTo>
                  <a:lnTo>
                    <a:pt x="15296" y="1514"/>
                  </a:lnTo>
                  <a:lnTo>
                    <a:pt x="15598" y="1514"/>
                  </a:lnTo>
                  <a:lnTo>
                    <a:pt x="15900" y="1081"/>
                  </a:lnTo>
                  <a:lnTo>
                    <a:pt x="16202" y="649"/>
                  </a:lnTo>
                  <a:lnTo>
                    <a:pt x="16505" y="433"/>
                  </a:lnTo>
                  <a:lnTo>
                    <a:pt x="16747" y="0"/>
                  </a:lnTo>
                  <a:lnTo>
                    <a:pt x="16988" y="216"/>
                  </a:lnTo>
                  <a:lnTo>
                    <a:pt x="17230" y="1081"/>
                  </a:lnTo>
                  <a:lnTo>
                    <a:pt x="17532" y="1730"/>
                  </a:lnTo>
                  <a:lnTo>
                    <a:pt x="17714" y="2378"/>
                  </a:lnTo>
                  <a:close/>
                </a:path>
              </a:pathLst>
            </a:custGeom>
            <a:solidFill>
              <a:srgbClr val="BFB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45" name="Shape 145"/>
            <p:cNvSpPr/>
            <p:nvPr/>
          </p:nvSpPr>
          <p:spPr>
            <a:xfrm>
              <a:off x="2032725" y="156750"/>
              <a:ext cx="52925" cy="75700"/>
            </a:xfrm>
            <a:custGeom>
              <a:avLst/>
              <a:gdLst/>
              <a:ahLst/>
              <a:cxnLst/>
              <a:rect l="0" t="0" r="0" b="0"/>
              <a:pathLst>
                <a:path w="2117" h="3028" extrusionOk="0">
                  <a:moveTo>
                    <a:pt x="2117" y="1514"/>
                  </a:moveTo>
                  <a:lnTo>
                    <a:pt x="2056" y="2162"/>
                  </a:lnTo>
                  <a:lnTo>
                    <a:pt x="1875" y="2811"/>
                  </a:lnTo>
                  <a:lnTo>
                    <a:pt x="1452" y="3027"/>
                  </a:lnTo>
                  <a:lnTo>
                    <a:pt x="726" y="2811"/>
                  </a:lnTo>
                  <a:lnTo>
                    <a:pt x="364" y="2379"/>
                  </a:lnTo>
                  <a:lnTo>
                    <a:pt x="61" y="1730"/>
                  </a:lnTo>
                  <a:lnTo>
                    <a:pt x="1" y="865"/>
                  </a:lnTo>
                  <a:lnTo>
                    <a:pt x="182" y="216"/>
                  </a:lnTo>
                  <a:lnTo>
                    <a:pt x="364" y="0"/>
                  </a:lnTo>
                  <a:lnTo>
                    <a:pt x="666" y="0"/>
                  </a:lnTo>
                  <a:lnTo>
                    <a:pt x="968" y="0"/>
                  </a:lnTo>
                  <a:lnTo>
                    <a:pt x="1270" y="216"/>
                  </a:lnTo>
                  <a:lnTo>
                    <a:pt x="1573" y="216"/>
                  </a:lnTo>
                  <a:lnTo>
                    <a:pt x="1875" y="649"/>
                  </a:lnTo>
                  <a:lnTo>
                    <a:pt x="2056" y="1081"/>
                  </a:lnTo>
                  <a:lnTo>
                    <a:pt x="2117" y="1514"/>
                  </a:lnTo>
                  <a:close/>
                </a:path>
              </a:pathLst>
            </a:custGeom>
            <a:solidFill>
              <a:srgbClr val="BFB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46" name="Shape 146"/>
            <p:cNvSpPr/>
            <p:nvPr/>
          </p:nvSpPr>
          <p:spPr>
            <a:xfrm>
              <a:off x="2365225" y="167550"/>
              <a:ext cx="51400" cy="70300"/>
            </a:xfrm>
            <a:custGeom>
              <a:avLst/>
              <a:gdLst/>
              <a:ahLst/>
              <a:cxnLst/>
              <a:rect l="0" t="0" r="0" b="0"/>
              <a:pathLst>
                <a:path w="2056" h="2812" extrusionOk="0">
                  <a:moveTo>
                    <a:pt x="2056" y="1298"/>
                  </a:moveTo>
                  <a:lnTo>
                    <a:pt x="1996" y="1947"/>
                  </a:lnTo>
                  <a:lnTo>
                    <a:pt x="1814" y="2595"/>
                  </a:lnTo>
                  <a:lnTo>
                    <a:pt x="1451" y="2812"/>
                  </a:lnTo>
                  <a:lnTo>
                    <a:pt x="726" y="2595"/>
                  </a:lnTo>
                  <a:lnTo>
                    <a:pt x="363" y="2163"/>
                  </a:lnTo>
                  <a:lnTo>
                    <a:pt x="121" y="1514"/>
                  </a:lnTo>
                  <a:lnTo>
                    <a:pt x="1" y="649"/>
                  </a:lnTo>
                  <a:lnTo>
                    <a:pt x="182" y="217"/>
                  </a:lnTo>
                  <a:lnTo>
                    <a:pt x="424" y="1"/>
                  </a:lnTo>
                  <a:lnTo>
                    <a:pt x="666" y="1"/>
                  </a:lnTo>
                  <a:lnTo>
                    <a:pt x="968" y="1"/>
                  </a:lnTo>
                  <a:lnTo>
                    <a:pt x="1331" y="1"/>
                  </a:lnTo>
                  <a:lnTo>
                    <a:pt x="1572" y="217"/>
                  </a:lnTo>
                  <a:lnTo>
                    <a:pt x="1814" y="433"/>
                  </a:lnTo>
                  <a:lnTo>
                    <a:pt x="1996" y="866"/>
                  </a:lnTo>
                  <a:lnTo>
                    <a:pt x="2056" y="1298"/>
                  </a:lnTo>
                  <a:close/>
                </a:path>
              </a:pathLst>
            </a:custGeom>
            <a:solidFill>
              <a:srgbClr val="BFB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47" name="Shape 147"/>
            <p:cNvSpPr/>
            <p:nvPr/>
          </p:nvSpPr>
          <p:spPr>
            <a:xfrm>
              <a:off x="309800" y="118900"/>
              <a:ext cx="823725" cy="400025"/>
            </a:xfrm>
            <a:custGeom>
              <a:avLst/>
              <a:gdLst/>
              <a:ahLst/>
              <a:cxnLst/>
              <a:rect l="0" t="0" r="0" b="0"/>
              <a:pathLst>
                <a:path w="32949" h="16001" extrusionOk="0">
                  <a:moveTo>
                    <a:pt x="19406" y="2163"/>
                  </a:moveTo>
                  <a:lnTo>
                    <a:pt x="19830" y="2163"/>
                  </a:lnTo>
                  <a:lnTo>
                    <a:pt x="20313" y="2163"/>
                  </a:lnTo>
                  <a:lnTo>
                    <a:pt x="20736" y="2163"/>
                  </a:lnTo>
                  <a:lnTo>
                    <a:pt x="21160" y="2379"/>
                  </a:lnTo>
                  <a:lnTo>
                    <a:pt x="21039" y="2812"/>
                  </a:lnTo>
                  <a:lnTo>
                    <a:pt x="20857" y="3244"/>
                  </a:lnTo>
                  <a:lnTo>
                    <a:pt x="20676" y="3676"/>
                  </a:lnTo>
                  <a:lnTo>
                    <a:pt x="20495" y="4109"/>
                  </a:lnTo>
                  <a:lnTo>
                    <a:pt x="20495" y="4325"/>
                  </a:lnTo>
                  <a:lnTo>
                    <a:pt x="20555" y="4758"/>
                  </a:lnTo>
                  <a:lnTo>
                    <a:pt x="20676" y="4974"/>
                  </a:lnTo>
                  <a:lnTo>
                    <a:pt x="20736" y="5190"/>
                  </a:lnTo>
                  <a:lnTo>
                    <a:pt x="21099" y="5622"/>
                  </a:lnTo>
                  <a:lnTo>
                    <a:pt x="21462" y="6055"/>
                  </a:lnTo>
                  <a:lnTo>
                    <a:pt x="21764" y="6487"/>
                  </a:lnTo>
                  <a:lnTo>
                    <a:pt x="22006" y="6920"/>
                  </a:lnTo>
                  <a:lnTo>
                    <a:pt x="21704" y="7136"/>
                  </a:lnTo>
                  <a:lnTo>
                    <a:pt x="21401" y="7352"/>
                  </a:lnTo>
                  <a:lnTo>
                    <a:pt x="21160" y="7568"/>
                  </a:lnTo>
                  <a:lnTo>
                    <a:pt x="20857" y="7785"/>
                  </a:lnTo>
                  <a:lnTo>
                    <a:pt x="20736" y="8433"/>
                  </a:lnTo>
                  <a:lnTo>
                    <a:pt x="20616" y="8866"/>
                  </a:lnTo>
                  <a:lnTo>
                    <a:pt x="20374" y="9514"/>
                  </a:lnTo>
                  <a:lnTo>
                    <a:pt x="20071" y="9947"/>
                  </a:lnTo>
                  <a:lnTo>
                    <a:pt x="20011" y="10812"/>
                  </a:lnTo>
                  <a:lnTo>
                    <a:pt x="19890" y="11244"/>
                  </a:lnTo>
                  <a:lnTo>
                    <a:pt x="19709" y="11676"/>
                  </a:lnTo>
                  <a:lnTo>
                    <a:pt x="19648" y="11893"/>
                  </a:lnTo>
                  <a:lnTo>
                    <a:pt x="19346" y="11893"/>
                  </a:lnTo>
                  <a:lnTo>
                    <a:pt x="19165" y="11676"/>
                  </a:lnTo>
                  <a:lnTo>
                    <a:pt x="18923" y="11460"/>
                  </a:lnTo>
                  <a:lnTo>
                    <a:pt x="18742" y="11244"/>
                  </a:lnTo>
                  <a:lnTo>
                    <a:pt x="18500" y="11028"/>
                  </a:lnTo>
                  <a:lnTo>
                    <a:pt x="18379" y="11028"/>
                  </a:lnTo>
                  <a:lnTo>
                    <a:pt x="18258" y="11244"/>
                  </a:lnTo>
                  <a:lnTo>
                    <a:pt x="18137" y="11676"/>
                  </a:lnTo>
                  <a:lnTo>
                    <a:pt x="18500" y="12325"/>
                  </a:lnTo>
                  <a:lnTo>
                    <a:pt x="18983" y="13190"/>
                  </a:lnTo>
                  <a:lnTo>
                    <a:pt x="19467" y="13839"/>
                  </a:lnTo>
                  <a:lnTo>
                    <a:pt x="20132" y="14487"/>
                  </a:lnTo>
                  <a:lnTo>
                    <a:pt x="20857" y="14920"/>
                  </a:lnTo>
                  <a:lnTo>
                    <a:pt x="21704" y="15136"/>
                  </a:lnTo>
                  <a:lnTo>
                    <a:pt x="22731" y="15136"/>
                  </a:lnTo>
                  <a:lnTo>
                    <a:pt x="23880" y="14487"/>
                  </a:lnTo>
                  <a:lnTo>
                    <a:pt x="24303" y="13839"/>
                  </a:lnTo>
                  <a:lnTo>
                    <a:pt x="24726" y="13190"/>
                  </a:lnTo>
                  <a:lnTo>
                    <a:pt x="25029" y="12541"/>
                  </a:lnTo>
                  <a:lnTo>
                    <a:pt x="25270" y="11893"/>
                  </a:lnTo>
                  <a:lnTo>
                    <a:pt x="25452" y="11028"/>
                  </a:lnTo>
                  <a:lnTo>
                    <a:pt x="25573" y="10163"/>
                  </a:lnTo>
                  <a:lnTo>
                    <a:pt x="25694" y="9298"/>
                  </a:lnTo>
                  <a:lnTo>
                    <a:pt x="25694" y="8001"/>
                  </a:lnTo>
                  <a:lnTo>
                    <a:pt x="25633" y="7785"/>
                  </a:lnTo>
                  <a:lnTo>
                    <a:pt x="25573" y="7136"/>
                  </a:lnTo>
                  <a:lnTo>
                    <a:pt x="25452" y="6703"/>
                  </a:lnTo>
                  <a:lnTo>
                    <a:pt x="25331" y="6487"/>
                  </a:lnTo>
                  <a:lnTo>
                    <a:pt x="25331" y="5406"/>
                  </a:lnTo>
                  <a:lnTo>
                    <a:pt x="25452" y="5190"/>
                  </a:lnTo>
                  <a:lnTo>
                    <a:pt x="25694" y="4758"/>
                  </a:lnTo>
                  <a:lnTo>
                    <a:pt x="25875" y="4109"/>
                  </a:lnTo>
                  <a:lnTo>
                    <a:pt x="25996" y="3244"/>
                  </a:lnTo>
                  <a:lnTo>
                    <a:pt x="26238" y="2595"/>
                  </a:lnTo>
                  <a:lnTo>
                    <a:pt x="26661" y="2379"/>
                  </a:lnTo>
                  <a:lnTo>
                    <a:pt x="27084" y="2595"/>
                  </a:lnTo>
                  <a:lnTo>
                    <a:pt x="27145" y="2812"/>
                  </a:lnTo>
                  <a:lnTo>
                    <a:pt x="27265" y="3028"/>
                  </a:lnTo>
                  <a:lnTo>
                    <a:pt x="27326" y="3244"/>
                  </a:lnTo>
                  <a:lnTo>
                    <a:pt x="27326" y="3244"/>
                  </a:lnTo>
                  <a:lnTo>
                    <a:pt x="27447" y="3028"/>
                  </a:lnTo>
                  <a:lnTo>
                    <a:pt x="27689" y="2812"/>
                  </a:lnTo>
                  <a:lnTo>
                    <a:pt x="27930" y="2379"/>
                  </a:lnTo>
                  <a:lnTo>
                    <a:pt x="28233" y="2163"/>
                  </a:lnTo>
                  <a:lnTo>
                    <a:pt x="28716" y="2163"/>
                  </a:lnTo>
                  <a:lnTo>
                    <a:pt x="28898" y="2379"/>
                  </a:lnTo>
                  <a:lnTo>
                    <a:pt x="28958" y="3028"/>
                  </a:lnTo>
                  <a:lnTo>
                    <a:pt x="29079" y="3676"/>
                  </a:lnTo>
                  <a:lnTo>
                    <a:pt x="29200" y="3676"/>
                  </a:lnTo>
                  <a:lnTo>
                    <a:pt x="29381" y="3676"/>
                  </a:lnTo>
                  <a:lnTo>
                    <a:pt x="29502" y="3893"/>
                  </a:lnTo>
                  <a:lnTo>
                    <a:pt x="29623" y="3893"/>
                  </a:lnTo>
                  <a:lnTo>
                    <a:pt x="29804" y="3460"/>
                  </a:lnTo>
                  <a:lnTo>
                    <a:pt x="30107" y="3460"/>
                  </a:lnTo>
                  <a:lnTo>
                    <a:pt x="30349" y="3460"/>
                  </a:lnTo>
                  <a:lnTo>
                    <a:pt x="30711" y="3460"/>
                  </a:lnTo>
                  <a:lnTo>
                    <a:pt x="30953" y="3244"/>
                  </a:lnTo>
                  <a:lnTo>
                    <a:pt x="31195" y="3028"/>
                  </a:lnTo>
                  <a:lnTo>
                    <a:pt x="31497" y="2812"/>
                  </a:lnTo>
                  <a:lnTo>
                    <a:pt x="31799" y="2595"/>
                  </a:lnTo>
                  <a:lnTo>
                    <a:pt x="32404" y="2812"/>
                  </a:lnTo>
                  <a:lnTo>
                    <a:pt x="32767" y="3460"/>
                  </a:lnTo>
                  <a:lnTo>
                    <a:pt x="32948" y="4325"/>
                  </a:lnTo>
                  <a:lnTo>
                    <a:pt x="32948" y="5190"/>
                  </a:lnTo>
                  <a:lnTo>
                    <a:pt x="32646" y="5190"/>
                  </a:lnTo>
                  <a:lnTo>
                    <a:pt x="32646" y="5190"/>
                  </a:lnTo>
                  <a:lnTo>
                    <a:pt x="32585" y="5190"/>
                  </a:lnTo>
                  <a:lnTo>
                    <a:pt x="32283" y="4758"/>
                  </a:lnTo>
                  <a:lnTo>
                    <a:pt x="31981" y="4325"/>
                  </a:lnTo>
                  <a:lnTo>
                    <a:pt x="31497" y="4109"/>
                  </a:lnTo>
                  <a:lnTo>
                    <a:pt x="30953" y="4109"/>
                  </a:lnTo>
                  <a:lnTo>
                    <a:pt x="30590" y="4325"/>
                  </a:lnTo>
                  <a:lnTo>
                    <a:pt x="30167" y="4541"/>
                  </a:lnTo>
                  <a:lnTo>
                    <a:pt x="29986" y="4974"/>
                  </a:lnTo>
                  <a:lnTo>
                    <a:pt x="29986" y="5406"/>
                  </a:lnTo>
                  <a:lnTo>
                    <a:pt x="29925" y="6055"/>
                  </a:lnTo>
                  <a:lnTo>
                    <a:pt x="29502" y="6920"/>
                  </a:lnTo>
                  <a:lnTo>
                    <a:pt x="29079" y="6703"/>
                  </a:lnTo>
                  <a:lnTo>
                    <a:pt x="28777" y="5839"/>
                  </a:lnTo>
                  <a:lnTo>
                    <a:pt x="28595" y="4974"/>
                  </a:lnTo>
                  <a:lnTo>
                    <a:pt x="28051" y="4109"/>
                  </a:lnTo>
                  <a:lnTo>
                    <a:pt x="27507" y="4325"/>
                  </a:lnTo>
                  <a:lnTo>
                    <a:pt x="26963" y="5622"/>
                  </a:lnTo>
                  <a:lnTo>
                    <a:pt x="26480" y="7568"/>
                  </a:lnTo>
                  <a:lnTo>
                    <a:pt x="25996" y="9730"/>
                  </a:lnTo>
                  <a:lnTo>
                    <a:pt x="25512" y="11893"/>
                  </a:lnTo>
                  <a:lnTo>
                    <a:pt x="25150" y="13622"/>
                  </a:lnTo>
                  <a:lnTo>
                    <a:pt x="24787" y="14487"/>
                  </a:lnTo>
                  <a:lnTo>
                    <a:pt x="23880" y="15352"/>
                  </a:lnTo>
                  <a:lnTo>
                    <a:pt x="22913" y="16001"/>
                  </a:lnTo>
                  <a:lnTo>
                    <a:pt x="21946" y="16001"/>
                  </a:lnTo>
                  <a:lnTo>
                    <a:pt x="20918" y="15785"/>
                  </a:lnTo>
                  <a:lnTo>
                    <a:pt x="19951" y="15352"/>
                  </a:lnTo>
                  <a:lnTo>
                    <a:pt x="19104" y="14487"/>
                  </a:lnTo>
                  <a:lnTo>
                    <a:pt x="18318" y="13406"/>
                  </a:lnTo>
                  <a:lnTo>
                    <a:pt x="17774" y="12109"/>
                  </a:lnTo>
                  <a:lnTo>
                    <a:pt x="17472" y="12109"/>
                  </a:lnTo>
                  <a:lnTo>
                    <a:pt x="17049" y="12109"/>
                  </a:lnTo>
                  <a:lnTo>
                    <a:pt x="16626" y="12109"/>
                  </a:lnTo>
                  <a:lnTo>
                    <a:pt x="16323" y="12109"/>
                  </a:lnTo>
                  <a:lnTo>
                    <a:pt x="16082" y="12974"/>
                  </a:lnTo>
                  <a:lnTo>
                    <a:pt x="15779" y="13839"/>
                  </a:lnTo>
                  <a:lnTo>
                    <a:pt x="15356" y="14487"/>
                  </a:lnTo>
                  <a:lnTo>
                    <a:pt x="14872" y="14920"/>
                  </a:lnTo>
                  <a:lnTo>
                    <a:pt x="14268" y="15352"/>
                  </a:lnTo>
                  <a:lnTo>
                    <a:pt x="13663" y="15785"/>
                  </a:lnTo>
                  <a:lnTo>
                    <a:pt x="12938" y="16001"/>
                  </a:lnTo>
                  <a:lnTo>
                    <a:pt x="12213" y="16001"/>
                  </a:lnTo>
                  <a:lnTo>
                    <a:pt x="11185" y="15785"/>
                  </a:lnTo>
                  <a:lnTo>
                    <a:pt x="10338" y="15568"/>
                  </a:lnTo>
                  <a:lnTo>
                    <a:pt x="9613" y="14920"/>
                  </a:lnTo>
                  <a:lnTo>
                    <a:pt x="9009" y="14271"/>
                  </a:lnTo>
                  <a:lnTo>
                    <a:pt x="8585" y="13406"/>
                  </a:lnTo>
                  <a:lnTo>
                    <a:pt x="8162" y="12325"/>
                  </a:lnTo>
                  <a:lnTo>
                    <a:pt x="7860" y="11244"/>
                  </a:lnTo>
                  <a:lnTo>
                    <a:pt x="7618" y="9947"/>
                  </a:lnTo>
                  <a:lnTo>
                    <a:pt x="7376" y="8649"/>
                  </a:lnTo>
                  <a:lnTo>
                    <a:pt x="7195" y="7568"/>
                  </a:lnTo>
                  <a:lnTo>
                    <a:pt x="6953" y="6703"/>
                  </a:lnTo>
                  <a:lnTo>
                    <a:pt x="6590" y="5622"/>
                  </a:lnTo>
                  <a:lnTo>
                    <a:pt x="6349" y="5406"/>
                  </a:lnTo>
                  <a:lnTo>
                    <a:pt x="6107" y="5190"/>
                  </a:lnTo>
                  <a:lnTo>
                    <a:pt x="5865" y="4974"/>
                  </a:lnTo>
                  <a:lnTo>
                    <a:pt x="5684" y="4758"/>
                  </a:lnTo>
                  <a:lnTo>
                    <a:pt x="5442" y="4758"/>
                  </a:lnTo>
                  <a:lnTo>
                    <a:pt x="5200" y="4758"/>
                  </a:lnTo>
                  <a:lnTo>
                    <a:pt x="4898" y="4541"/>
                  </a:lnTo>
                  <a:lnTo>
                    <a:pt x="4535" y="4541"/>
                  </a:lnTo>
                  <a:lnTo>
                    <a:pt x="4051" y="4758"/>
                  </a:lnTo>
                  <a:lnTo>
                    <a:pt x="3930" y="4974"/>
                  </a:lnTo>
                  <a:lnTo>
                    <a:pt x="3991" y="5406"/>
                  </a:lnTo>
                  <a:lnTo>
                    <a:pt x="4233" y="5839"/>
                  </a:lnTo>
                  <a:lnTo>
                    <a:pt x="4474" y="6271"/>
                  </a:lnTo>
                  <a:lnTo>
                    <a:pt x="4595" y="6703"/>
                  </a:lnTo>
                  <a:lnTo>
                    <a:pt x="4535" y="6920"/>
                  </a:lnTo>
                  <a:lnTo>
                    <a:pt x="4233" y="7136"/>
                  </a:lnTo>
                  <a:lnTo>
                    <a:pt x="3689" y="7136"/>
                  </a:lnTo>
                  <a:lnTo>
                    <a:pt x="3386" y="6703"/>
                  </a:lnTo>
                  <a:lnTo>
                    <a:pt x="3205" y="6271"/>
                  </a:lnTo>
                  <a:lnTo>
                    <a:pt x="3205" y="5622"/>
                  </a:lnTo>
                  <a:lnTo>
                    <a:pt x="2903" y="5406"/>
                  </a:lnTo>
                  <a:lnTo>
                    <a:pt x="2480" y="5406"/>
                  </a:lnTo>
                  <a:lnTo>
                    <a:pt x="1996" y="5406"/>
                  </a:lnTo>
                  <a:lnTo>
                    <a:pt x="1512" y="5839"/>
                  </a:lnTo>
                  <a:lnTo>
                    <a:pt x="1029" y="6055"/>
                  </a:lnTo>
                  <a:lnTo>
                    <a:pt x="605" y="6487"/>
                  </a:lnTo>
                  <a:lnTo>
                    <a:pt x="243" y="6703"/>
                  </a:lnTo>
                  <a:lnTo>
                    <a:pt x="61" y="6703"/>
                  </a:lnTo>
                  <a:lnTo>
                    <a:pt x="1" y="6487"/>
                  </a:lnTo>
                  <a:lnTo>
                    <a:pt x="243" y="5839"/>
                  </a:lnTo>
                  <a:lnTo>
                    <a:pt x="545" y="5406"/>
                  </a:lnTo>
                  <a:lnTo>
                    <a:pt x="726" y="5190"/>
                  </a:lnTo>
                  <a:lnTo>
                    <a:pt x="726" y="4974"/>
                  </a:lnTo>
                  <a:lnTo>
                    <a:pt x="847" y="4541"/>
                  </a:lnTo>
                  <a:lnTo>
                    <a:pt x="1029" y="4325"/>
                  </a:lnTo>
                  <a:lnTo>
                    <a:pt x="1331" y="3893"/>
                  </a:lnTo>
                  <a:lnTo>
                    <a:pt x="1694" y="3893"/>
                  </a:lnTo>
                  <a:lnTo>
                    <a:pt x="1996" y="3893"/>
                  </a:lnTo>
                  <a:lnTo>
                    <a:pt x="2359" y="4109"/>
                  </a:lnTo>
                  <a:lnTo>
                    <a:pt x="2600" y="4758"/>
                  </a:lnTo>
                  <a:lnTo>
                    <a:pt x="2782" y="4758"/>
                  </a:lnTo>
                  <a:lnTo>
                    <a:pt x="2963" y="4541"/>
                  </a:lnTo>
                  <a:lnTo>
                    <a:pt x="3205" y="4325"/>
                  </a:lnTo>
                  <a:lnTo>
                    <a:pt x="3326" y="4325"/>
                  </a:lnTo>
                  <a:lnTo>
                    <a:pt x="3507" y="3676"/>
                  </a:lnTo>
                  <a:lnTo>
                    <a:pt x="3447" y="3028"/>
                  </a:lnTo>
                  <a:lnTo>
                    <a:pt x="3507" y="2595"/>
                  </a:lnTo>
                  <a:lnTo>
                    <a:pt x="4112" y="3028"/>
                  </a:lnTo>
                  <a:lnTo>
                    <a:pt x="4414" y="2595"/>
                  </a:lnTo>
                  <a:lnTo>
                    <a:pt x="4837" y="2379"/>
                  </a:lnTo>
                  <a:lnTo>
                    <a:pt x="5321" y="2595"/>
                  </a:lnTo>
                  <a:lnTo>
                    <a:pt x="5623" y="3676"/>
                  </a:lnTo>
                  <a:lnTo>
                    <a:pt x="5986" y="3676"/>
                  </a:lnTo>
                  <a:lnTo>
                    <a:pt x="6349" y="3676"/>
                  </a:lnTo>
                  <a:lnTo>
                    <a:pt x="6711" y="3676"/>
                  </a:lnTo>
                  <a:lnTo>
                    <a:pt x="7014" y="3893"/>
                  </a:lnTo>
                  <a:lnTo>
                    <a:pt x="7195" y="4109"/>
                  </a:lnTo>
                  <a:lnTo>
                    <a:pt x="7376" y="4541"/>
                  </a:lnTo>
                  <a:lnTo>
                    <a:pt x="7376" y="4974"/>
                  </a:lnTo>
                  <a:lnTo>
                    <a:pt x="7316" y="5622"/>
                  </a:lnTo>
                  <a:lnTo>
                    <a:pt x="7618" y="7136"/>
                  </a:lnTo>
                  <a:lnTo>
                    <a:pt x="7920" y="8866"/>
                  </a:lnTo>
                  <a:lnTo>
                    <a:pt x="8223" y="10379"/>
                  </a:lnTo>
                  <a:lnTo>
                    <a:pt x="8585" y="11676"/>
                  </a:lnTo>
                  <a:lnTo>
                    <a:pt x="9129" y="12974"/>
                  </a:lnTo>
                  <a:lnTo>
                    <a:pt x="9794" y="14055"/>
                  </a:lnTo>
                  <a:lnTo>
                    <a:pt x="10822" y="14920"/>
                  </a:lnTo>
                  <a:lnTo>
                    <a:pt x="12092" y="15352"/>
                  </a:lnTo>
                  <a:lnTo>
                    <a:pt x="12757" y="15352"/>
                  </a:lnTo>
                  <a:lnTo>
                    <a:pt x="13422" y="15136"/>
                  </a:lnTo>
                  <a:lnTo>
                    <a:pt x="13966" y="14920"/>
                  </a:lnTo>
                  <a:lnTo>
                    <a:pt x="14510" y="14487"/>
                  </a:lnTo>
                  <a:lnTo>
                    <a:pt x="14993" y="14055"/>
                  </a:lnTo>
                  <a:lnTo>
                    <a:pt x="15417" y="13622"/>
                  </a:lnTo>
                  <a:lnTo>
                    <a:pt x="15719" y="12758"/>
                  </a:lnTo>
                  <a:lnTo>
                    <a:pt x="16021" y="11893"/>
                  </a:lnTo>
                  <a:lnTo>
                    <a:pt x="15961" y="11676"/>
                  </a:lnTo>
                  <a:lnTo>
                    <a:pt x="15840" y="11460"/>
                  </a:lnTo>
                  <a:lnTo>
                    <a:pt x="15719" y="11460"/>
                  </a:lnTo>
                  <a:lnTo>
                    <a:pt x="15598" y="11244"/>
                  </a:lnTo>
                  <a:lnTo>
                    <a:pt x="15235" y="11460"/>
                  </a:lnTo>
                  <a:lnTo>
                    <a:pt x="14872" y="11460"/>
                  </a:lnTo>
                  <a:lnTo>
                    <a:pt x="14449" y="11676"/>
                  </a:lnTo>
                  <a:lnTo>
                    <a:pt x="14147" y="11676"/>
                  </a:lnTo>
                  <a:lnTo>
                    <a:pt x="13966" y="11244"/>
                  </a:lnTo>
                  <a:lnTo>
                    <a:pt x="13845" y="10812"/>
                  </a:lnTo>
                  <a:lnTo>
                    <a:pt x="13784" y="10163"/>
                  </a:lnTo>
                  <a:lnTo>
                    <a:pt x="13784" y="9514"/>
                  </a:lnTo>
                  <a:lnTo>
                    <a:pt x="13482" y="8866"/>
                  </a:lnTo>
                  <a:lnTo>
                    <a:pt x="13361" y="8217"/>
                  </a:lnTo>
                  <a:lnTo>
                    <a:pt x="13301" y="7568"/>
                  </a:lnTo>
                  <a:lnTo>
                    <a:pt x="13240" y="6920"/>
                  </a:lnTo>
                  <a:lnTo>
                    <a:pt x="12817" y="6487"/>
                  </a:lnTo>
                  <a:lnTo>
                    <a:pt x="12454" y="5839"/>
                  </a:lnTo>
                  <a:lnTo>
                    <a:pt x="12213" y="5406"/>
                  </a:lnTo>
                  <a:lnTo>
                    <a:pt x="12031" y="4758"/>
                  </a:lnTo>
                  <a:lnTo>
                    <a:pt x="12273" y="4325"/>
                  </a:lnTo>
                  <a:lnTo>
                    <a:pt x="12636" y="4109"/>
                  </a:lnTo>
                  <a:lnTo>
                    <a:pt x="13119" y="3676"/>
                  </a:lnTo>
                  <a:lnTo>
                    <a:pt x="13603" y="3676"/>
                  </a:lnTo>
                  <a:lnTo>
                    <a:pt x="13724" y="3676"/>
                  </a:lnTo>
                  <a:lnTo>
                    <a:pt x="13784" y="3460"/>
                  </a:lnTo>
                  <a:lnTo>
                    <a:pt x="13905" y="3244"/>
                  </a:lnTo>
                  <a:lnTo>
                    <a:pt x="14087" y="3028"/>
                  </a:lnTo>
                  <a:lnTo>
                    <a:pt x="14026" y="2163"/>
                  </a:lnTo>
                  <a:lnTo>
                    <a:pt x="14026" y="1298"/>
                  </a:lnTo>
                  <a:lnTo>
                    <a:pt x="14147" y="649"/>
                  </a:lnTo>
                  <a:lnTo>
                    <a:pt x="14328" y="217"/>
                  </a:lnTo>
                  <a:lnTo>
                    <a:pt x="14752" y="433"/>
                  </a:lnTo>
                  <a:lnTo>
                    <a:pt x="15175" y="866"/>
                  </a:lnTo>
                  <a:lnTo>
                    <a:pt x="15658" y="1082"/>
                  </a:lnTo>
                  <a:lnTo>
                    <a:pt x="16021" y="1514"/>
                  </a:lnTo>
                  <a:lnTo>
                    <a:pt x="16263" y="1514"/>
                  </a:lnTo>
                  <a:lnTo>
                    <a:pt x="16626" y="1298"/>
                  </a:lnTo>
                  <a:lnTo>
                    <a:pt x="16928" y="1298"/>
                  </a:lnTo>
                  <a:lnTo>
                    <a:pt x="17291" y="1298"/>
                  </a:lnTo>
                  <a:lnTo>
                    <a:pt x="17593" y="866"/>
                  </a:lnTo>
                  <a:lnTo>
                    <a:pt x="17895" y="433"/>
                  </a:lnTo>
                  <a:lnTo>
                    <a:pt x="18197" y="217"/>
                  </a:lnTo>
                  <a:lnTo>
                    <a:pt x="18439" y="1"/>
                  </a:lnTo>
                  <a:lnTo>
                    <a:pt x="18621" y="217"/>
                  </a:lnTo>
                  <a:lnTo>
                    <a:pt x="18923" y="866"/>
                  </a:lnTo>
                  <a:lnTo>
                    <a:pt x="19165" y="1730"/>
                  </a:lnTo>
                  <a:lnTo>
                    <a:pt x="19406" y="2163"/>
                  </a:lnTo>
                  <a:close/>
                </a:path>
              </a:pathLst>
            </a:custGeom>
            <a:solidFill>
              <a:srgbClr val="BFB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48" name="Shape 148"/>
            <p:cNvSpPr/>
            <p:nvPr/>
          </p:nvSpPr>
          <p:spPr>
            <a:xfrm>
              <a:off x="533500" y="172950"/>
              <a:ext cx="52900" cy="70300"/>
            </a:xfrm>
            <a:custGeom>
              <a:avLst/>
              <a:gdLst/>
              <a:ahLst/>
              <a:cxnLst/>
              <a:rect l="0" t="0" r="0" b="0"/>
              <a:pathLst>
                <a:path w="2116" h="2812" extrusionOk="0">
                  <a:moveTo>
                    <a:pt x="2116" y="1298"/>
                  </a:moveTo>
                  <a:lnTo>
                    <a:pt x="2055" y="1947"/>
                  </a:lnTo>
                  <a:lnTo>
                    <a:pt x="1874" y="2596"/>
                  </a:lnTo>
                  <a:lnTo>
                    <a:pt x="1451" y="2812"/>
                  </a:lnTo>
                  <a:lnTo>
                    <a:pt x="725" y="2596"/>
                  </a:lnTo>
                  <a:lnTo>
                    <a:pt x="363" y="2163"/>
                  </a:lnTo>
                  <a:lnTo>
                    <a:pt x="121" y="1514"/>
                  </a:lnTo>
                  <a:lnTo>
                    <a:pt x="0" y="650"/>
                  </a:lnTo>
                  <a:lnTo>
                    <a:pt x="181" y="1"/>
                  </a:lnTo>
                  <a:lnTo>
                    <a:pt x="423" y="1"/>
                  </a:lnTo>
                  <a:lnTo>
                    <a:pt x="665" y="1"/>
                  </a:lnTo>
                  <a:lnTo>
                    <a:pt x="1028" y="1"/>
                  </a:lnTo>
                  <a:lnTo>
                    <a:pt x="1330" y="1"/>
                  </a:lnTo>
                  <a:lnTo>
                    <a:pt x="1632" y="217"/>
                  </a:lnTo>
                  <a:lnTo>
                    <a:pt x="1874" y="433"/>
                  </a:lnTo>
                  <a:lnTo>
                    <a:pt x="2055" y="866"/>
                  </a:lnTo>
                  <a:lnTo>
                    <a:pt x="2116" y="1298"/>
                  </a:lnTo>
                  <a:close/>
                </a:path>
              </a:pathLst>
            </a:custGeom>
            <a:solidFill>
              <a:srgbClr val="BFB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49" name="Shape 149"/>
            <p:cNvSpPr/>
            <p:nvPr/>
          </p:nvSpPr>
          <p:spPr>
            <a:xfrm>
              <a:off x="870525" y="178375"/>
              <a:ext cx="48375" cy="70275"/>
            </a:xfrm>
            <a:custGeom>
              <a:avLst/>
              <a:gdLst/>
              <a:ahLst/>
              <a:cxnLst/>
              <a:rect l="0" t="0" r="0" b="0"/>
              <a:pathLst>
                <a:path w="1935" h="2811" extrusionOk="0">
                  <a:moveTo>
                    <a:pt x="1935" y="1297"/>
                  </a:moveTo>
                  <a:lnTo>
                    <a:pt x="1874" y="1946"/>
                  </a:lnTo>
                  <a:lnTo>
                    <a:pt x="1693" y="2595"/>
                  </a:lnTo>
                  <a:lnTo>
                    <a:pt x="1330" y="2811"/>
                  </a:lnTo>
                  <a:lnTo>
                    <a:pt x="605" y="2595"/>
                  </a:lnTo>
                  <a:lnTo>
                    <a:pt x="242" y="2162"/>
                  </a:lnTo>
                  <a:lnTo>
                    <a:pt x="61" y="1514"/>
                  </a:lnTo>
                  <a:lnTo>
                    <a:pt x="0" y="865"/>
                  </a:lnTo>
                  <a:lnTo>
                    <a:pt x="242" y="216"/>
                  </a:lnTo>
                  <a:lnTo>
                    <a:pt x="665" y="0"/>
                  </a:lnTo>
                  <a:lnTo>
                    <a:pt x="1270" y="0"/>
                  </a:lnTo>
                  <a:lnTo>
                    <a:pt x="1753" y="433"/>
                  </a:lnTo>
                  <a:lnTo>
                    <a:pt x="1935" y="1297"/>
                  </a:lnTo>
                  <a:close/>
                </a:path>
              </a:pathLst>
            </a:custGeom>
            <a:solidFill>
              <a:srgbClr val="BFB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0" name="Shape 150"/>
            <p:cNvSpPr/>
            <p:nvPr/>
          </p:nvSpPr>
          <p:spPr>
            <a:xfrm>
              <a:off x="300750" y="335125"/>
              <a:ext cx="170800" cy="183800"/>
            </a:xfrm>
            <a:custGeom>
              <a:avLst/>
              <a:gdLst/>
              <a:ahLst/>
              <a:cxnLst/>
              <a:rect l="0" t="0" r="0" b="0"/>
              <a:pathLst>
                <a:path w="6832" h="7352" extrusionOk="0">
                  <a:moveTo>
                    <a:pt x="3446" y="0"/>
                  </a:moveTo>
                  <a:lnTo>
                    <a:pt x="4111" y="0"/>
                  </a:lnTo>
                  <a:lnTo>
                    <a:pt x="4776" y="217"/>
                  </a:lnTo>
                  <a:lnTo>
                    <a:pt x="5320" y="649"/>
                  </a:lnTo>
                  <a:lnTo>
                    <a:pt x="5864" y="1081"/>
                  </a:lnTo>
                  <a:lnTo>
                    <a:pt x="6227" y="1730"/>
                  </a:lnTo>
                  <a:lnTo>
                    <a:pt x="6590" y="2379"/>
                  </a:lnTo>
                  <a:lnTo>
                    <a:pt x="6771" y="3027"/>
                  </a:lnTo>
                  <a:lnTo>
                    <a:pt x="6831" y="3676"/>
                  </a:lnTo>
                  <a:lnTo>
                    <a:pt x="6771" y="4325"/>
                  </a:lnTo>
                  <a:lnTo>
                    <a:pt x="6590" y="4973"/>
                  </a:lnTo>
                  <a:lnTo>
                    <a:pt x="6227" y="5622"/>
                  </a:lnTo>
                  <a:lnTo>
                    <a:pt x="5864" y="6271"/>
                  </a:lnTo>
                  <a:lnTo>
                    <a:pt x="5320" y="6703"/>
                  </a:lnTo>
                  <a:lnTo>
                    <a:pt x="4776" y="7136"/>
                  </a:lnTo>
                  <a:lnTo>
                    <a:pt x="4111" y="7352"/>
                  </a:lnTo>
                  <a:lnTo>
                    <a:pt x="3446" y="7352"/>
                  </a:lnTo>
                  <a:lnTo>
                    <a:pt x="2721" y="7352"/>
                  </a:lnTo>
                  <a:lnTo>
                    <a:pt x="2116" y="7136"/>
                  </a:lnTo>
                  <a:lnTo>
                    <a:pt x="1512" y="6703"/>
                  </a:lnTo>
                  <a:lnTo>
                    <a:pt x="1028" y="6271"/>
                  </a:lnTo>
                  <a:lnTo>
                    <a:pt x="605" y="5622"/>
                  </a:lnTo>
                  <a:lnTo>
                    <a:pt x="242" y="4973"/>
                  </a:lnTo>
                  <a:lnTo>
                    <a:pt x="61" y="4325"/>
                  </a:lnTo>
                  <a:lnTo>
                    <a:pt x="0" y="3676"/>
                  </a:lnTo>
                  <a:lnTo>
                    <a:pt x="61" y="3027"/>
                  </a:lnTo>
                  <a:lnTo>
                    <a:pt x="242" y="2379"/>
                  </a:lnTo>
                  <a:lnTo>
                    <a:pt x="605" y="1730"/>
                  </a:lnTo>
                  <a:lnTo>
                    <a:pt x="1028" y="1081"/>
                  </a:lnTo>
                  <a:lnTo>
                    <a:pt x="1512" y="649"/>
                  </a:lnTo>
                  <a:lnTo>
                    <a:pt x="2116" y="217"/>
                  </a:lnTo>
                  <a:lnTo>
                    <a:pt x="2721" y="0"/>
                  </a:lnTo>
                  <a:lnTo>
                    <a:pt x="3446" y="0"/>
                  </a:lnTo>
                  <a:close/>
                </a:path>
              </a:pathLst>
            </a:custGeom>
            <a:solidFill>
              <a:srgbClr val="BFB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1" name="Shape 151"/>
            <p:cNvSpPr/>
            <p:nvPr/>
          </p:nvSpPr>
          <p:spPr>
            <a:xfrm>
              <a:off x="1023150" y="335125"/>
              <a:ext cx="173850" cy="183800"/>
            </a:xfrm>
            <a:custGeom>
              <a:avLst/>
              <a:gdLst/>
              <a:ahLst/>
              <a:cxnLst/>
              <a:rect l="0" t="0" r="0" b="0"/>
              <a:pathLst>
                <a:path w="6954" h="7352" extrusionOk="0">
                  <a:moveTo>
                    <a:pt x="3447" y="0"/>
                  </a:moveTo>
                  <a:lnTo>
                    <a:pt x="4172" y="0"/>
                  </a:lnTo>
                  <a:lnTo>
                    <a:pt x="4837" y="217"/>
                  </a:lnTo>
                  <a:lnTo>
                    <a:pt x="5381" y="649"/>
                  </a:lnTo>
                  <a:lnTo>
                    <a:pt x="5925" y="1081"/>
                  </a:lnTo>
                  <a:lnTo>
                    <a:pt x="6349" y="1730"/>
                  </a:lnTo>
                  <a:lnTo>
                    <a:pt x="6651" y="2379"/>
                  </a:lnTo>
                  <a:lnTo>
                    <a:pt x="6893" y="3027"/>
                  </a:lnTo>
                  <a:lnTo>
                    <a:pt x="6953" y="3676"/>
                  </a:lnTo>
                  <a:lnTo>
                    <a:pt x="6893" y="4325"/>
                  </a:lnTo>
                  <a:lnTo>
                    <a:pt x="6651" y="4973"/>
                  </a:lnTo>
                  <a:lnTo>
                    <a:pt x="6349" y="5622"/>
                  </a:lnTo>
                  <a:lnTo>
                    <a:pt x="5925" y="6271"/>
                  </a:lnTo>
                  <a:lnTo>
                    <a:pt x="5381" y="6703"/>
                  </a:lnTo>
                  <a:lnTo>
                    <a:pt x="4837" y="7136"/>
                  </a:lnTo>
                  <a:lnTo>
                    <a:pt x="4172" y="7352"/>
                  </a:lnTo>
                  <a:lnTo>
                    <a:pt x="3447" y="7352"/>
                  </a:lnTo>
                  <a:lnTo>
                    <a:pt x="2721" y="7352"/>
                  </a:lnTo>
                  <a:lnTo>
                    <a:pt x="2117" y="7136"/>
                  </a:lnTo>
                  <a:lnTo>
                    <a:pt x="1512" y="6703"/>
                  </a:lnTo>
                  <a:lnTo>
                    <a:pt x="1029" y="6271"/>
                  </a:lnTo>
                  <a:lnTo>
                    <a:pt x="605" y="5622"/>
                  </a:lnTo>
                  <a:lnTo>
                    <a:pt x="243" y="4973"/>
                  </a:lnTo>
                  <a:lnTo>
                    <a:pt x="61" y="4325"/>
                  </a:lnTo>
                  <a:lnTo>
                    <a:pt x="1" y="3676"/>
                  </a:lnTo>
                  <a:lnTo>
                    <a:pt x="61" y="3027"/>
                  </a:lnTo>
                  <a:lnTo>
                    <a:pt x="243" y="2379"/>
                  </a:lnTo>
                  <a:lnTo>
                    <a:pt x="605" y="1730"/>
                  </a:lnTo>
                  <a:lnTo>
                    <a:pt x="1029" y="1081"/>
                  </a:lnTo>
                  <a:lnTo>
                    <a:pt x="1512" y="649"/>
                  </a:lnTo>
                  <a:lnTo>
                    <a:pt x="2117" y="217"/>
                  </a:lnTo>
                  <a:lnTo>
                    <a:pt x="2721" y="0"/>
                  </a:lnTo>
                  <a:lnTo>
                    <a:pt x="3447" y="0"/>
                  </a:lnTo>
                  <a:close/>
                </a:path>
              </a:pathLst>
            </a:custGeom>
            <a:solidFill>
              <a:srgbClr val="BFB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2" name="Shape 152"/>
            <p:cNvSpPr/>
            <p:nvPr/>
          </p:nvSpPr>
          <p:spPr>
            <a:xfrm>
              <a:off x="1766750" y="335125"/>
              <a:ext cx="169275" cy="183800"/>
            </a:xfrm>
            <a:custGeom>
              <a:avLst/>
              <a:gdLst/>
              <a:ahLst/>
              <a:cxnLst/>
              <a:rect l="0" t="0" r="0" b="0"/>
              <a:pathLst>
                <a:path w="6771" h="7352" extrusionOk="0">
                  <a:moveTo>
                    <a:pt x="3325" y="0"/>
                  </a:moveTo>
                  <a:lnTo>
                    <a:pt x="3990" y="0"/>
                  </a:lnTo>
                  <a:lnTo>
                    <a:pt x="4655" y="217"/>
                  </a:lnTo>
                  <a:lnTo>
                    <a:pt x="5259" y="649"/>
                  </a:lnTo>
                  <a:lnTo>
                    <a:pt x="5743" y="1081"/>
                  </a:lnTo>
                  <a:lnTo>
                    <a:pt x="6166" y="1730"/>
                  </a:lnTo>
                  <a:lnTo>
                    <a:pt x="6469" y="2379"/>
                  </a:lnTo>
                  <a:lnTo>
                    <a:pt x="6710" y="3027"/>
                  </a:lnTo>
                  <a:lnTo>
                    <a:pt x="6771" y="3676"/>
                  </a:lnTo>
                  <a:lnTo>
                    <a:pt x="6710" y="4325"/>
                  </a:lnTo>
                  <a:lnTo>
                    <a:pt x="6469" y="4973"/>
                  </a:lnTo>
                  <a:lnTo>
                    <a:pt x="6166" y="5622"/>
                  </a:lnTo>
                  <a:lnTo>
                    <a:pt x="5743" y="6271"/>
                  </a:lnTo>
                  <a:lnTo>
                    <a:pt x="5259" y="6703"/>
                  </a:lnTo>
                  <a:lnTo>
                    <a:pt x="4655" y="7136"/>
                  </a:lnTo>
                  <a:lnTo>
                    <a:pt x="3990" y="7352"/>
                  </a:lnTo>
                  <a:lnTo>
                    <a:pt x="3325" y="7352"/>
                  </a:lnTo>
                  <a:lnTo>
                    <a:pt x="2660" y="7352"/>
                  </a:lnTo>
                  <a:lnTo>
                    <a:pt x="2055" y="7136"/>
                  </a:lnTo>
                  <a:lnTo>
                    <a:pt x="1451" y="6703"/>
                  </a:lnTo>
                  <a:lnTo>
                    <a:pt x="967" y="6271"/>
                  </a:lnTo>
                  <a:lnTo>
                    <a:pt x="544" y="5622"/>
                  </a:lnTo>
                  <a:lnTo>
                    <a:pt x="242" y="4973"/>
                  </a:lnTo>
                  <a:lnTo>
                    <a:pt x="60" y="4325"/>
                  </a:lnTo>
                  <a:lnTo>
                    <a:pt x="0" y="3676"/>
                  </a:lnTo>
                  <a:lnTo>
                    <a:pt x="60" y="3027"/>
                  </a:lnTo>
                  <a:lnTo>
                    <a:pt x="242" y="2379"/>
                  </a:lnTo>
                  <a:lnTo>
                    <a:pt x="544" y="1730"/>
                  </a:lnTo>
                  <a:lnTo>
                    <a:pt x="967" y="1081"/>
                  </a:lnTo>
                  <a:lnTo>
                    <a:pt x="1451" y="649"/>
                  </a:lnTo>
                  <a:lnTo>
                    <a:pt x="2055" y="217"/>
                  </a:lnTo>
                  <a:lnTo>
                    <a:pt x="2660" y="0"/>
                  </a:lnTo>
                  <a:lnTo>
                    <a:pt x="3325" y="0"/>
                  </a:lnTo>
                  <a:close/>
                </a:path>
              </a:pathLst>
            </a:custGeom>
            <a:solidFill>
              <a:srgbClr val="BFB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3" name="Shape 153"/>
            <p:cNvSpPr/>
            <p:nvPr/>
          </p:nvSpPr>
          <p:spPr>
            <a:xfrm>
              <a:off x="2501250" y="356750"/>
              <a:ext cx="173825" cy="183800"/>
            </a:xfrm>
            <a:custGeom>
              <a:avLst/>
              <a:gdLst/>
              <a:ahLst/>
              <a:cxnLst/>
              <a:rect l="0" t="0" r="0" b="0"/>
              <a:pathLst>
                <a:path w="6953" h="7352" extrusionOk="0">
                  <a:moveTo>
                    <a:pt x="3446" y="0"/>
                  </a:moveTo>
                  <a:lnTo>
                    <a:pt x="4172" y="0"/>
                  </a:lnTo>
                  <a:lnTo>
                    <a:pt x="4837" y="216"/>
                  </a:lnTo>
                  <a:lnTo>
                    <a:pt x="5381" y="649"/>
                  </a:lnTo>
                  <a:lnTo>
                    <a:pt x="5925" y="1081"/>
                  </a:lnTo>
                  <a:lnTo>
                    <a:pt x="6348" y="1730"/>
                  </a:lnTo>
                  <a:lnTo>
                    <a:pt x="6650" y="2379"/>
                  </a:lnTo>
                  <a:lnTo>
                    <a:pt x="6892" y="3027"/>
                  </a:lnTo>
                  <a:lnTo>
                    <a:pt x="6953" y="3676"/>
                  </a:lnTo>
                  <a:lnTo>
                    <a:pt x="6892" y="4325"/>
                  </a:lnTo>
                  <a:lnTo>
                    <a:pt x="6650" y="4973"/>
                  </a:lnTo>
                  <a:lnTo>
                    <a:pt x="6348" y="5622"/>
                  </a:lnTo>
                  <a:lnTo>
                    <a:pt x="5925" y="6271"/>
                  </a:lnTo>
                  <a:lnTo>
                    <a:pt x="5381" y="6703"/>
                  </a:lnTo>
                  <a:lnTo>
                    <a:pt x="4837" y="7135"/>
                  </a:lnTo>
                  <a:lnTo>
                    <a:pt x="4172" y="7352"/>
                  </a:lnTo>
                  <a:lnTo>
                    <a:pt x="3446" y="7352"/>
                  </a:lnTo>
                  <a:lnTo>
                    <a:pt x="2781" y="7352"/>
                  </a:lnTo>
                  <a:lnTo>
                    <a:pt x="2116" y="7135"/>
                  </a:lnTo>
                  <a:lnTo>
                    <a:pt x="1512" y="6703"/>
                  </a:lnTo>
                  <a:lnTo>
                    <a:pt x="1028" y="6271"/>
                  </a:lnTo>
                  <a:lnTo>
                    <a:pt x="605" y="5622"/>
                  </a:lnTo>
                  <a:lnTo>
                    <a:pt x="303" y="4973"/>
                  </a:lnTo>
                  <a:lnTo>
                    <a:pt x="61" y="4325"/>
                  </a:lnTo>
                  <a:lnTo>
                    <a:pt x="0" y="3676"/>
                  </a:lnTo>
                  <a:lnTo>
                    <a:pt x="61" y="3027"/>
                  </a:lnTo>
                  <a:lnTo>
                    <a:pt x="303" y="2379"/>
                  </a:lnTo>
                  <a:lnTo>
                    <a:pt x="605" y="1730"/>
                  </a:lnTo>
                  <a:lnTo>
                    <a:pt x="1028" y="1081"/>
                  </a:lnTo>
                  <a:lnTo>
                    <a:pt x="1512" y="649"/>
                  </a:lnTo>
                  <a:lnTo>
                    <a:pt x="2116" y="216"/>
                  </a:lnTo>
                  <a:lnTo>
                    <a:pt x="2781" y="0"/>
                  </a:lnTo>
                  <a:lnTo>
                    <a:pt x="3446" y="0"/>
                  </a:lnTo>
                  <a:close/>
                </a:path>
              </a:pathLst>
            </a:custGeom>
            <a:solidFill>
              <a:srgbClr val="BFB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4" name="Shape 154"/>
            <p:cNvSpPr/>
            <p:nvPr/>
          </p:nvSpPr>
          <p:spPr>
            <a:xfrm>
              <a:off x="2705275" y="594575"/>
              <a:ext cx="81650" cy="394625"/>
            </a:xfrm>
            <a:custGeom>
              <a:avLst/>
              <a:gdLst/>
              <a:ahLst/>
              <a:cxnLst/>
              <a:rect l="0" t="0" r="0" b="0"/>
              <a:pathLst>
                <a:path w="3266" h="15785" extrusionOk="0">
                  <a:moveTo>
                    <a:pt x="1" y="8001"/>
                  </a:moveTo>
                  <a:lnTo>
                    <a:pt x="121" y="4974"/>
                  </a:lnTo>
                  <a:lnTo>
                    <a:pt x="484" y="2379"/>
                  </a:lnTo>
                  <a:lnTo>
                    <a:pt x="968" y="649"/>
                  </a:lnTo>
                  <a:lnTo>
                    <a:pt x="1572" y="1"/>
                  </a:lnTo>
                  <a:lnTo>
                    <a:pt x="2237" y="649"/>
                  </a:lnTo>
                  <a:lnTo>
                    <a:pt x="2781" y="2379"/>
                  </a:lnTo>
                  <a:lnTo>
                    <a:pt x="3144" y="4758"/>
                  </a:lnTo>
                  <a:lnTo>
                    <a:pt x="3265" y="8001"/>
                  </a:lnTo>
                  <a:lnTo>
                    <a:pt x="3144" y="11028"/>
                  </a:lnTo>
                  <a:lnTo>
                    <a:pt x="2842" y="13406"/>
                  </a:lnTo>
                  <a:lnTo>
                    <a:pt x="2298" y="15136"/>
                  </a:lnTo>
                  <a:lnTo>
                    <a:pt x="1693" y="15785"/>
                  </a:lnTo>
                  <a:lnTo>
                    <a:pt x="1028" y="15136"/>
                  </a:lnTo>
                  <a:lnTo>
                    <a:pt x="545" y="13622"/>
                  </a:lnTo>
                  <a:lnTo>
                    <a:pt x="182" y="11028"/>
                  </a:lnTo>
                  <a:lnTo>
                    <a:pt x="1" y="8001"/>
                  </a:lnTo>
                  <a:close/>
                </a:path>
              </a:pathLst>
            </a:custGeom>
            <a:solidFill>
              <a:srgbClr val="BFB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5" name="Shape 155"/>
            <p:cNvSpPr/>
            <p:nvPr/>
          </p:nvSpPr>
          <p:spPr>
            <a:xfrm>
              <a:off x="185875" y="600000"/>
              <a:ext cx="81650" cy="394600"/>
            </a:xfrm>
            <a:custGeom>
              <a:avLst/>
              <a:gdLst/>
              <a:ahLst/>
              <a:cxnLst/>
              <a:rect l="0" t="0" r="0" b="0"/>
              <a:pathLst>
                <a:path w="3266" h="15784" extrusionOk="0">
                  <a:moveTo>
                    <a:pt x="1" y="8000"/>
                  </a:moveTo>
                  <a:lnTo>
                    <a:pt x="122" y="4757"/>
                  </a:lnTo>
                  <a:lnTo>
                    <a:pt x="484" y="2378"/>
                  </a:lnTo>
                  <a:lnTo>
                    <a:pt x="1028" y="649"/>
                  </a:lnTo>
                  <a:lnTo>
                    <a:pt x="1633" y="0"/>
                  </a:lnTo>
                  <a:lnTo>
                    <a:pt x="2298" y="649"/>
                  </a:lnTo>
                  <a:lnTo>
                    <a:pt x="2782" y="2378"/>
                  </a:lnTo>
                  <a:lnTo>
                    <a:pt x="3144" y="4973"/>
                  </a:lnTo>
                  <a:lnTo>
                    <a:pt x="3265" y="8000"/>
                  </a:lnTo>
                  <a:lnTo>
                    <a:pt x="3144" y="11027"/>
                  </a:lnTo>
                  <a:lnTo>
                    <a:pt x="2782" y="13405"/>
                  </a:lnTo>
                  <a:lnTo>
                    <a:pt x="2298" y="15135"/>
                  </a:lnTo>
                  <a:lnTo>
                    <a:pt x="1633" y="15784"/>
                  </a:lnTo>
                  <a:lnTo>
                    <a:pt x="968" y="15135"/>
                  </a:lnTo>
                  <a:lnTo>
                    <a:pt x="484" y="13405"/>
                  </a:lnTo>
                  <a:lnTo>
                    <a:pt x="122" y="11027"/>
                  </a:lnTo>
                  <a:lnTo>
                    <a:pt x="1" y="8000"/>
                  </a:lnTo>
                  <a:close/>
                </a:path>
              </a:pathLst>
            </a:custGeom>
            <a:solidFill>
              <a:srgbClr val="BFB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6" name="Shape 156"/>
            <p:cNvSpPr/>
            <p:nvPr/>
          </p:nvSpPr>
          <p:spPr>
            <a:xfrm>
              <a:off x="188900" y="1983775"/>
              <a:ext cx="80125" cy="394625"/>
            </a:xfrm>
            <a:custGeom>
              <a:avLst/>
              <a:gdLst/>
              <a:ahLst/>
              <a:cxnLst/>
              <a:rect l="0" t="0" r="0" b="0"/>
              <a:pathLst>
                <a:path w="3205" h="15785" extrusionOk="0">
                  <a:moveTo>
                    <a:pt x="1" y="7784"/>
                  </a:moveTo>
                  <a:lnTo>
                    <a:pt x="61" y="4757"/>
                  </a:lnTo>
                  <a:lnTo>
                    <a:pt x="363" y="2163"/>
                  </a:lnTo>
                  <a:lnTo>
                    <a:pt x="847" y="649"/>
                  </a:lnTo>
                  <a:lnTo>
                    <a:pt x="1452" y="0"/>
                  </a:lnTo>
                  <a:lnTo>
                    <a:pt x="2117" y="433"/>
                  </a:lnTo>
                  <a:lnTo>
                    <a:pt x="2661" y="2163"/>
                  </a:lnTo>
                  <a:lnTo>
                    <a:pt x="3023" y="4541"/>
                  </a:lnTo>
                  <a:lnTo>
                    <a:pt x="3205" y="7568"/>
                  </a:lnTo>
                  <a:lnTo>
                    <a:pt x="3144" y="10811"/>
                  </a:lnTo>
                  <a:lnTo>
                    <a:pt x="2842" y="13406"/>
                  </a:lnTo>
                  <a:lnTo>
                    <a:pt x="2358" y="15135"/>
                  </a:lnTo>
                  <a:lnTo>
                    <a:pt x="1754" y="15784"/>
                  </a:lnTo>
                  <a:lnTo>
                    <a:pt x="1089" y="15135"/>
                  </a:lnTo>
                  <a:lnTo>
                    <a:pt x="545" y="13406"/>
                  </a:lnTo>
                  <a:lnTo>
                    <a:pt x="182" y="11027"/>
                  </a:lnTo>
                  <a:lnTo>
                    <a:pt x="1" y="7784"/>
                  </a:lnTo>
                  <a:close/>
                </a:path>
              </a:pathLst>
            </a:custGeom>
            <a:solidFill>
              <a:srgbClr val="BFB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7" name="Shape 157"/>
            <p:cNvSpPr/>
            <p:nvPr/>
          </p:nvSpPr>
          <p:spPr>
            <a:xfrm>
              <a:off x="300750" y="2486475"/>
              <a:ext cx="170800" cy="178400"/>
            </a:xfrm>
            <a:custGeom>
              <a:avLst/>
              <a:gdLst/>
              <a:ahLst/>
              <a:cxnLst/>
              <a:rect l="0" t="0" r="0" b="0"/>
              <a:pathLst>
                <a:path w="6832" h="7136" extrusionOk="0">
                  <a:moveTo>
                    <a:pt x="3446" y="0"/>
                  </a:moveTo>
                  <a:lnTo>
                    <a:pt x="4111" y="0"/>
                  </a:lnTo>
                  <a:lnTo>
                    <a:pt x="4776" y="217"/>
                  </a:lnTo>
                  <a:lnTo>
                    <a:pt x="5320" y="649"/>
                  </a:lnTo>
                  <a:lnTo>
                    <a:pt x="5864" y="1082"/>
                  </a:lnTo>
                  <a:lnTo>
                    <a:pt x="6227" y="1514"/>
                  </a:lnTo>
                  <a:lnTo>
                    <a:pt x="6590" y="2163"/>
                  </a:lnTo>
                  <a:lnTo>
                    <a:pt x="6771" y="2811"/>
                  </a:lnTo>
                  <a:lnTo>
                    <a:pt x="6831" y="3676"/>
                  </a:lnTo>
                  <a:lnTo>
                    <a:pt x="6771" y="4325"/>
                  </a:lnTo>
                  <a:lnTo>
                    <a:pt x="6590" y="4973"/>
                  </a:lnTo>
                  <a:lnTo>
                    <a:pt x="6227" y="5622"/>
                  </a:lnTo>
                  <a:lnTo>
                    <a:pt x="5864" y="6055"/>
                  </a:lnTo>
                  <a:lnTo>
                    <a:pt x="5320" y="6487"/>
                  </a:lnTo>
                  <a:lnTo>
                    <a:pt x="4776" y="6919"/>
                  </a:lnTo>
                  <a:lnTo>
                    <a:pt x="4111" y="7136"/>
                  </a:lnTo>
                  <a:lnTo>
                    <a:pt x="3446" y="7136"/>
                  </a:lnTo>
                  <a:lnTo>
                    <a:pt x="2721" y="7136"/>
                  </a:lnTo>
                  <a:lnTo>
                    <a:pt x="2116" y="6919"/>
                  </a:lnTo>
                  <a:lnTo>
                    <a:pt x="1512" y="6487"/>
                  </a:lnTo>
                  <a:lnTo>
                    <a:pt x="1028" y="6055"/>
                  </a:lnTo>
                  <a:lnTo>
                    <a:pt x="605" y="5622"/>
                  </a:lnTo>
                  <a:lnTo>
                    <a:pt x="242" y="4973"/>
                  </a:lnTo>
                  <a:lnTo>
                    <a:pt x="61" y="4325"/>
                  </a:lnTo>
                  <a:lnTo>
                    <a:pt x="0" y="3676"/>
                  </a:lnTo>
                  <a:lnTo>
                    <a:pt x="61" y="2811"/>
                  </a:lnTo>
                  <a:lnTo>
                    <a:pt x="242" y="2163"/>
                  </a:lnTo>
                  <a:lnTo>
                    <a:pt x="605" y="1514"/>
                  </a:lnTo>
                  <a:lnTo>
                    <a:pt x="1028" y="1082"/>
                  </a:lnTo>
                  <a:lnTo>
                    <a:pt x="1512" y="649"/>
                  </a:lnTo>
                  <a:lnTo>
                    <a:pt x="2116" y="217"/>
                  </a:lnTo>
                  <a:lnTo>
                    <a:pt x="2721" y="0"/>
                  </a:lnTo>
                  <a:lnTo>
                    <a:pt x="3446" y="0"/>
                  </a:lnTo>
                  <a:close/>
                </a:path>
              </a:pathLst>
            </a:custGeom>
            <a:solidFill>
              <a:srgbClr val="BFB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8" name="Shape 158"/>
            <p:cNvSpPr/>
            <p:nvPr/>
          </p:nvSpPr>
          <p:spPr>
            <a:xfrm>
              <a:off x="1050375" y="2502700"/>
              <a:ext cx="172300" cy="178400"/>
            </a:xfrm>
            <a:custGeom>
              <a:avLst/>
              <a:gdLst/>
              <a:ahLst/>
              <a:cxnLst/>
              <a:rect l="0" t="0" r="0" b="0"/>
              <a:pathLst>
                <a:path w="6892" h="7136" extrusionOk="0">
                  <a:moveTo>
                    <a:pt x="3446" y="0"/>
                  </a:moveTo>
                  <a:lnTo>
                    <a:pt x="4171" y="0"/>
                  </a:lnTo>
                  <a:lnTo>
                    <a:pt x="4776" y="216"/>
                  </a:lnTo>
                  <a:lnTo>
                    <a:pt x="5380" y="649"/>
                  </a:lnTo>
                  <a:lnTo>
                    <a:pt x="5925" y="1081"/>
                  </a:lnTo>
                  <a:lnTo>
                    <a:pt x="6287" y="1514"/>
                  </a:lnTo>
                  <a:lnTo>
                    <a:pt x="6650" y="2162"/>
                  </a:lnTo>
                  <a:lnTo>
                    <a:pt x="6831" y="2811"/>
                  </a:lnTo>
                  <a:lnTo>
                    <a:pt x="6892" y="3460"/>
                  </a:lnTo>
                  <a:lnTo>
                    <a:pt x="6831" y="4324"/>
                  </a:lnTo>
                  <a:lnTo>
                    <a:pt x="6650" y="4973"/>
                  </a:lnTo>
                  <a:lnTo>
                    <a:pt x="6287" y="5622"/>
                  </a:lnTo>
                  <a:lnTo>
                    <a:pt x="5925" y="6054"/>
                  </a:lnTo>
                  <a:lnTo>
                    <a:pt x="5380" y="6487"/>
                  </a:lnTo>
                  <a:lnTo>
                    <a:pt x="4776" y="6919"/>
                  </a:lnTo>
                  <a:lnTo>
                    <a:pt x="4171" y="7135"/>
                  </a:lnTo>
                  <a:lnTo>
                    <a:pt x="3446" y="7135"/>
                  </a:lnTo>
                  <a:lnTo>
                    <a:pt x="2721" y="7135"/>
                  </a:lnTo>
                  <a:lnTo>
                    <a:pt x="2116" y="6919"/>
                  </a:lnTo>
                  <a:lnTo>
                    <a:pt x="1511" y="6487"/>
                  </a:lnTo>
                  <a:lnTo>
                    <a:pt x="1028" y="6054"/>
                  </a:lnTo>
                  <a:lnTo>
                    <a:pt x="605" y="5622"/>
                  </a:lnTo>
                  <a:lnTo>
                    <a:pt x="242" y="4973"/>
                  </a:lnTo>
                  <a:lnTo>
                    <a:pt x="61" y="4324"/>
                  </a:lnTo>
                  <a:lnTo>
                    <a:pt x="0" y="3460"/>
                  </a:lnTo>
                  <a:lnTo>
                    <a:pt x="61" y="2811"/>
                  </a:lnTo>
                  <a:lnTo>
                    <a:pt x="242" y="2162"/>
                  </a:lnTo>
                  <a:lnTo>
                    <a:pt x="605" y="1514"/>
                  </a:lnTo>
                  <a:lnTo>
                    <a:pt x="1028" y="1081"/>
                  </a:lnTo>
                  <a:lnTo>
                    <a:pt x="1511" y="649"/>
                  </a:lnTo>
                  <a:lnTo>
                    <a:pt x="2116" y="216"/>
                  </a:lnTo>
                  <a:lnTo>
                    <a:pt x="2721" y="0"/>
                  </a:lnTo>
                  <a:lnTo>
                    <a:pt x="3446" y="0"/>
                  </a:lnTo>
                  <a:close/>
                </a:path>
              </a:pathLst>
            </a:custGeom>
            <a:solidFill>
              <a:srgbClr val="BFB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9" name="Shape 159"/>
            <p:cNvSpPr/>
            <p:nvPr/>
          </p:nvSpPr>
          <p:spPr>
            <a:xfrm>
              <a:off x="1800000" y="2486475"/>
              <a:ext cx="169275" cy="178400"/>
            </a:xfrm>
            <a:custGeom>
              <a:avLst/>
              <a:gdLst/>
              <a:ahLst/>
              <a:cxnLst/>
              <a:rect l="0" t="0" r="0" b="0"/>
              <a:pathLst>
                <a:path w="6771" h="7136" extrusionOk="0">
                  <a:moveTo>
                    <a:pt x="3385" y="0"/>
                  </a:moveTo>
                  <a:lnTo>
                    <a:pt x="4050" y="0"/>
                  </a:lnTo>
                  <a:lnTo>
                    <a:pt x="4715" y="217"/>
                  </a:lnTo>
                  <a:lnTo>
                    <a:pt x="5259" y="649"/>
                  </a:lnTo>
                  <a:lnTo>
                    <a:pt x="5804" y="1082"/>
                  </a:lnTo>
                  <a:lnTo>
                    <a:pt x="6166" y="1514"/>
                  </a:lnTo>
                  <a:lnTo>
                    <a:pt x="6529" y="2163"/>
                  </a:lnTo>
                  <a:lnTo>
                    <a:pt x="6710" y="2811"/>
                  </a:lnTo>
                  <a:lnTo>
                    <a:pt x="6771" y="3676"/>
                  </a:lnTo>
                  <a:lnTo>
                    <a:pt x="6710" y="4325"/>
                  </a:lnTo>
                  <a:lnTo>
                    <a:pt x="6529" y="4973"/>
                  </a:lnTo>
                  <a:lnTo>
                    <a:pt x="6166" y="5622"/>
                  </a:lnTo>
                  <a:lnTo>
                    <a:pt x="5804" y="6055"/>
                  </a:lnTo>
                  <a:lnTo>
                    <a:pt x="5259" y="6487"/>
                  </a:lnTo>
                  <a:lnTo>
                    <a:pt x="4715" y="6919"/>
                  </a:lnTo>
                  <a:lnTo>
                    <a:pt x="4050" y="7136"/>
                  </a:lnTo>
                  <a:lnTo>
                    <a:pt x="3385" y="7136"/>
                  </a:lnTo>
                  <a:lnTo>
                    <a:pt x="2660" y="7136"/>
                  </a:lnTo>
                  <a:lnTo>
                    <a:pt x="2055" y="6919"/>
                  </a:lnTo>
                  <a:lnTo>
                    <a:pt x="1451" y="6487"/>
                  </a:lnTo>
                  <a:lnTo>
                    <a:pt x="967" y="6055"/>
                  </a:lnTo>
                  <a:lnTo>
                    <a:pt x="544" y="5622"/>
                  </a:lnTo>
                  <a:lnTo>
                    <a:pt x="242" y="4973"/>
                  </a:lnTo>
                  <a:lnTo>
                    <a:pt x="60" y="4325"/>
                  </a:lnTo>
                  <a:lnTo>
                    <a:pt x="0" y="3676"/>
                  </a:lnTo>
                  <a:lnTo>
                    <a:pt x="60" y="2811"/>
                  </a:lnTo>
                  <a:lnTo>
                    <a:pt x="242" y="2163"/>
                  </a:lnTo>
                  <a:lnTo>
                    <a:pt x="544" y="1514"/>
                  </a:lnTo>
                  <a:lnTo>
                    <a:pt x="967" y="1082"/>
                  </a:lnTo>
                  <a:lnTo>
                    <a:pt x="1451" y="649"/>
                  </a:lnTo>
                  <a:lnTo>
                    <a:pt x="2055" y="217"/>
                  </a:lnTo>
                  <a:lnTo>
                    <a:pt x="2660" y="0"/>
                  </a:lnTo>
                  <a:lnTo>
                    <a:pt x="3385" y="0"/>
                  </a:lnTo>
                  <a:close/>
                </a:path>
              </a:pathLst>
            </a:custGeom>
            <a:solidFill>
              <a:srgbClr val="BFB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60" name="Shape 160"/>
            <p:cNvSpPr/>
            <p:nvPr/>
          </p:nvSpPr>
          <p:spPr>
            <a:xfrm>
              <a:off x="2519375" y="2470250"/>
              <a:ext cx="173825" cy="178400"/>
            </a:xfrm>
            <a:custGeom>
              <a:avLst/>
              <a:gdLst/>
              <a:ahLst/>
              <a:cxnLst/>
              <a:rect l="0" t="0" r="0" b="0"/>
              <a:pathLst>
                <a:path w="6953" h="7136" extrusionOk="0">
                  <a:moveTo>
                    <a:pt x="3447" y="1"/>
                  </a:moveTo>
                  <a:lnTo>
                    <a:pt x="4172" y="1"/>
                  </a:lnTo>
                  <a:lnTo>
                    <a:pt x="4837" y="217"/>
                  </a:lnTo>
                  <a:lnTo>
                    <a:pt x="5381" y="649"/>
                  </a:lnTo>
                  <a:lnTo>
                    <a:pt x="5925" y="1082"/>
                  </a:lnTo>
                  <a:lnTo>
                    <a:pt x="6348" y="1514"/>
                  </a:lnTo>
                  <a:lnTo>
                    <a:pt x="6651" y="2163"/>
                  </a:lnTo>
                  <a:lnTo>
                    <a:pt x="6893" y="2812"/>
                  </a:lnTo>
                  <a:lnTo>
                    <a:pt x="6953" y="3676"/>
                  </a:lnTo>
                  <a:lnTo>
                    <a:pt x="6893" y="4325"/>
                  </a:lnTo>
                  <a:lnTo>
                    <a:pt x="6651" y="4974"/>
                  </a:lnTo>
                  <a:lnTo>
                    <a:pt x="6348" y="5622"/>
                  </a:lnTo>
                  <a:lnTo>
                    <a:pt x="5925" y="6055"/>
                  </a:lnTo>
                  <a:lnTo>
                    <a:pt x="5381" y="6487"/>
                  </a:lnTo>
                  <a:lnTo>
                    <a:pt x="4837" y="6920"/>
                  </a:lnTo>
                  <a:lnTo>
                    <a:pt x="4172" y="7136"/>
                  </a:lnTo>
                  <a:lnTo>
                    <a:pt x="3447" y="7136"/>
                  </a:lnTo>
                  <a:lnTo>
                    <a:pt x="2721" y="7136"/>
                  </a:lnTo>
                  <a:lnTo>
                    <a:pt x="2117" y="6920"/>
                  </a:lnTo>
                  <a:lnTo>
                    <a:pt x="1512" y="6487"/>
                  </a:lnTo>
                  <a:lnTo>
                    <a:pt x="1029" y="6055"/>
                  </a:lnTo>
                  <a:lnTo>
                    <a:pt x="605" y="5622"/>
                  </a:lnTo>
                  <a:lnTo>
                    <a:pt x="243" y="4974"/>
                  </a:lnTo>
                  <a:lnTo>
                    <a:pt x="61" y="4325"/>
                  </a:lnTo>
                  <a:lnTo>
                    <a:pt x="1" y="3676"/>
                  </a:lnTo>
                  <a:lnTo>
                    <a:pt x="61" y="2812"/>
                  </a:lnTo>
                  <a:lnTo>
                    <a:pt x="243" y="2163"/>
                  </a:lnTo>
                  <a:lnTo>
                    <a:pt x="605" y="1514"/>
                  </a:lnTo>
                  <a:lnTo>
                    <a:pt x="1029" y="1082"/>
                  </a:lnTo>
                  <a:lnTo>
                    <a:pt x="1512" y="649"/>
                  </a:lnTo>
                  <a:lnTo>
                    <a:pt x="2117" y="217"/>
                  </a:lnTo>
                  <a:lnTo>
                    <a:pt x="2721" y="1"/>
                  </a:lnTo>
                  <a:lnTo>
                    <a:pt x="3447" y="1"/>
                  </a:lnTo>
                  <a:close/>
                </a:path>
              </a:pathLst>
            </a:custGeom>
            <a:solidFill>
              <a:srgbClr val="BFB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61" name="Shape 161"/>
            <p:cNvSpPr/>
            <p:nvPr/>
          </p:nvSpPr>
          <p:spPr>
            <a:xfrm>
              <a:off x="2714350" y="1983775"/>
              <a:ext cx="81625" cy="394625"/>
            </a:xfrm>
            <a:custGeom>
              <a:avLst/>
              <a:gdLst/>
              <a:ahLst/>
              <a:cxnLst/>
              <a:rect l="0" t="0" r="0" b="0"/>
              <a:pathLst>
                <a:path w="3265" h="15785" extrusionOk="0">
                  <a:moveTo>
                    <a:pt x="0" y="7784"/>
                  </a:moveTo>
                  <a:lnTo>
                    <a:pt x="121" y="4757"/>
                  </a:lnTo>
                  <a:lnTo>
                    <a:pt x="484" y="2163"/>
                  </a:lnTo>
                  <a:lnTo>
                    <a:pt x="968" y="649"/>
                  </a:lnTo>
                  <a:lnTo>
                    <a:pt x="1633" y="0"/>
                  </a:lnTo>
                  <a:lnTo>
                    <a:pt x="2298" y="649"/>
                  </a:lnTo>
                  <a:lnTo>
                    <a:pt x="2781" y="2163"/>
                  </a:lnTo>
                  <a:lnTo>
                    <a:pt x="3144" y="4757"/>
                  </a:lnTo>
                  <a:lnTo>
                    <a:pt x="3265" y="7784"/>
                  </a:lnTo>
                  <a:lnTo>
                    <a:pt x="3144" y="10811"/>
                  </a:lnTo>
                  <a:lnTo>
                    <a:pt x="2781" y="13406"/>
                  </a:lnTo>
                  <a:lnTo>
                    <a:pt x="2298" y="15135"/>
                  </a:lnTo>
                  <a:lnTo>
                    <a:pt x="1633" y="15784"/>
                  </a:lnTo>
                  <a:lnTo>
                    <a:pt x="968" y="15135"/>
                  </a:lnTo>
                  <a:lnTo>
                    <a:pt x="484" y="13406"/>
                  </a:lnTo>
                  <a:lnTo>
                    <a:pt x="121" y="10811"/>
                  </a:lnTo>
                  <a:lnTo>
                    <a:pt x="0" y="7784"/>
                  </a:lnTo>
                  <a:close/>
                </a:path>
              </a:pathLst>
            </a:custGeom>
            <a:solidFill>
              <a:srgbClr val="BFB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62" name="Shape 162"/>
            <p:cNvSpPr/>
            <p:nvPr/>
          </p:nvSpPr>
          <p:spPr>
            <a:xfrm>
              <a:off x="61950" y="135125"/>
              <a:ext cx="184400" cy="405425"/>
            </a:xfrm>
            <a:custGeom>
              <a:avLst/>
              <a:gdLst/>
              <a:ahLst/>
              <a:cxnLst/>
              <a:rect l="0" t="0" r="0" b="0"/>
              <a:pathLst>
                <a:path w="7376" h="16217" extrusionOk="0">
                  <a:moveTo>
                    <a:pt x="7376" y="9946"/>
                  </a:moveTo>
                  <a:lnTo>
                    <a:pt x="7315" y="6919"/>
                  </a:lnTo>
                  <a:lnTo>
                    <a:pt x="6832" y="4325"/>
                  </a:lnTo>
                  <a:lnTo>
                    <a:pt x="6046" y="2163"/>
                  </a:lnTo>
                  <a:lnTo>
                    <a:pt x="5018" y="649"/>
                  </a:lnTo>
                  <a:lnTo>
                    <a:pt x="3809" y="0"/>
                  </a:lnTo>
                  <a:lnTo>
                    <a:pt x="2661" y="217"/>
                  </a:lnTo>
                  <a:lnTo>
                    <a:pt x="1512" y="1514"/>
                  </a:lnTo>
                  <a:lnTo>
                    <a:pt x="545" y="3892"/>
                  </a:lnTo>
                  <a:lnTo>
                    <a:pt x="61" y="6487"/>
                  </a:lnTo>
                  <a:lnTo>
                    <a:pt x="1" y="9081"/>
                  </a:lnTo>
                  <a:lnTo>
                    <a:pt x="363" y="11460"/>
                  </a:lnTo>
                  <a:lnTo>
                    <a:pt x="968" y="13406"/>
                  </a:lnTo>
                  <a:lnTo>
                    <a:pt x="1875" y="15136"/>
                  </a:lnTo>
                  <a:lnTo>
                    <a:pt x="2902" y="16000"/>
                  </a:lnTo>
                  <a:lnTo>
                    <a:pt x="4051" y="16217"/>
                  </a:lnTo>
                  <a:lnTo>
                    <a:pt x="5200" y="15568"/>
                  </a:lnTo>
                  <a:lnTo>
                    <a:pt x="4111" y="14919"/>
                  </a:lnTo>
                  <a:lnTo>
                    <a:pt x="3265" y="13838"/>
                  </a:lnTo>
                  <a:lnTo>
                    <a:pt x="2721" y="12973"/>
                  </a:lnTo>
                  <a:lnTo>
                    <a:pt x="2479" y="11676"/>
                  </a:lnTo>
                  <a:lnTo>
                    <a:pt x="2358" y="10595"/>
                  </a:lnTo>
                  <a:lnTo>
                    <a:pt x="2540" y="9298"/>
                  </a:lnTo>
                  <a:lnTo>
                    <a:pt x="2842" y="7784"/>
                  </a:lnTo>
                  <a:lnTo>
                    <a:pt x="3326" y="6487"/>
                  </a:lnTo>
                  <a:lnTo>
                    <a:pt x="3809" y="5406"/>
                  </a:lnTo>
                  <a:lnTo>
                    <a:pt x="4353" y="4973"/>
                  </a:lnTo>
                  <a:lnTo>
                    <a:pt x="4897" y="5190"/>
                  </a:lnTo>
                  <a:lnTo>
                    <a:pt x="5441" y="5838"/>
                  </a:lnTo>
                  <a:lnTo>
                    <a:pt x="5985" y="6703"/>
                  </a:lnTo>
                  <a:lnTo>
                    <a:pt x="6530" y="7784"/>
                  </a:lnTo>
                  <a:lnTo>
                    <a:pt x="6953" y="8865"/>
                  </a:lnTo>
                  <a:lnTo>
                    <a:pt x="7376" y="9946"/>
                  </a:lnTo>
                  <a:close/>
                </a:path>
              </a:pathLst>
            </a:custGeom>
            <a:solidFill>
              <a:srgbClr val="BFB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63" name="Shape 163"/>
            <p:cNvSpPr/>
            <p:nvPr/>
          </p:nvSpPr>
          <p:spPr>
            <a:xfrm>
              <a:off x="58925" y="2475675"/>
              <a:ext cx="178375" cy="410825"/>
            </a:xfrm>
            <a:custGeom>
              <a:avLst/>
              <a:gdLst/>
              <a:ahLst/>
              <a:cxnLst/>
              <a:rect l="0" t="0" r="0" b="0"/>
              <a:pathLst>
                <a:path w="7135" h="16433" extrusionOk="0">
                  <a:moveTo>
                    <a:pt x="5502" y="865"/>
                  </a:moveTo>
                  <a:lnTo>
                    <a:pt x="4232" y="0"/>
                  </a:lnTo>
                  <a:lnTo>
                    <a:pt x="3023" y="0"/>
                  </a:lnTo>
                  <a:lnTo>
                    <a:pt x="1935" y="1081"/>
                  </a:lnTo>
                  <a:lnTo>
                    <a:pt x="968" y="2811"/>
                  </a:lnTo>
                  <a:lnTo>
                    <a:pt x="303" y="5189"/>
                  </a:lnTo>
                  <a:lnTo>
                    <a:pt x="1" y="7784"/>
                  </a:lnTo>
                  <a:lnTo>
                    <a:pt x="122" y="10811"/>
                  </a:lnTo>
                  <a:lnTo>
                    <a:pt x="787" y="13622"/>
                  </a:lnTo>
                  <a:lnTo>
                    <a:pt x="1633" y="15568"/>
                  </a:lnTo>
                  <a:lnTo>
                    <a:pt x="2661" y="16432"/>
                  </a:lnTo>
                  <a:lnTo>
                    <a:pt x="3749" y="16432"/>
                  </a:lnTo>
                  <a:lnTo>
                    <a:pt x="4837" y="15784"/>
                  </a:lnTo>
                  <a:lnTo>
                    <a:pt x="5804" y="14487"/>
                  </a:lnTo>
                  <a:lnTo>
                    <a:pt x="6530" y="12541"/>
                  </a:lnTo>
                  <a:lnTo>
                    <a:pt x="7013" y="10162"/>
                  </a:lnTo>
                  <a:lnTo>
                    <a:pt x="7134" y="7351"/>
                  </a:lnTo>
                  <a:lnTo>
                    <a:pt x="6469" y="9514"/>
                  </a:lnTo>
                  <a:lnTo>
                    <a:pt x="5804" y="11027"/>
                  </a:lnTo>
                  <a:lnTo>
                    <a:pt x="5200" y="11892"/>
                  </a:lnTo>
                  <a:lnTo>
                    <a:pt x="4595" y="12108"/>
                  </a:lnTo>
                  <a:lnTo>
                    <a:pt x="4051" y="11892"/>
                  </a:lnTo>
                  <a:lnTo>
                    <a:pt x="3567" y="11027"/>
                  </a:lnTo>
                  <a:lnTo>
                    <a:pt x="3144" y="9946"/>
                  </a:lnTo>
                  <a:lnTo>
                    <a:pt x="2721" y="8432"/>
                  </a:lnTo>
                  <a:lnTo>
                    <a:pt x="2479" y="6919"/>
                  </a:lnTo>
                  <a:lnTo>
                    <a:pt x="2479" y="5622"/>
                  </a:lnTo>
                  <a:lnTo>
                    <a:pt x="2721" y="4541"/>
                  </a:lnTo>
                  <a:lnTo>
                    <a:pt x="3144" y="3676"/>
                  </a:lnTo>
                  <a:lnTo>
                    <a:pt x="3688" y="2811"/>
                  </a:lnTo>
                  <a:lnTo>
                    <a:pt x="4293" y="1946"/>
                  </a:lnTo>
                  <a:lnTo>
                    <a:pt x="4958" y="1297"/>
                  </a:lnTo>
                  <a:lnTo>
                    <a:pt x="5502" y="865"/>
                  </a:lnTo>
                  <a:close/>
                </a:path>
              </a:pathLst>
            </a:custGeom>
            <a:solidFill>
              <a:srgbClr val="BFB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64" name="Shape 164"/>
            <p:cNvSpPr/>
            <p:nvPr/>
          </p:nvSpPr>
          <p:spPr>
            <a:xfrm>
              <a:off x="2741550" y="135125"/>
              <a:ext cx="179875" cy="410825"/>
            </a:xfrm>
            <a:custGeom>
              <a:avLst/>
              <a:gdLst/>
              <a:ahLst/>
              <a:cxnLst/>
              <a:rect l="0" t="0" r="0" b="0"/>
              <a:pathLst>
                <a:path w="7195" h="16433" extrusionOk="0">
                  <a:moveTo>
                    <a:pt x="1693" y="15568"/>
                  </a:moveTo>
                  <a:lnTo>
                    <a:pt x="2963" y="16433"/>
                  </a:lnTo>
                  <a:lnTo>
                    <a:pt x="4172" y="16433"/>
                  </a:lnTo>
                  <a:lnTo>
                    <a:pt x="5320" y="15352"/>
                  </a:lnTo>
                  <a:lnTo>
                    <a:pt x="6227" y="13406"/>
                  </a:lnTo>
                  <a:lnTo>
                    <a:pt x="6892" y="11244"/>
                  </a:lnTo>
                  <a:lnTo>
                    <a:pt x="7194" y="8433"/>
                  </a:lnTo>
                  <a:lnTo>
                    <a:pt x="7013" y="5622"/>
                  </a:lnTo>
                  <a:lnTo>
                    <a:pt x="6348" y="2811"/>
                  </a:lnTo>
                  <a:lnTo>
                    <a:pt x="5441" y="865"/>
                  </a:lnTo>
                  <a:lnTo>
                    <a:pt x="4414" y="0"/>
                  </a:lnTo>
                  <a:lnTo>
                    <a:pt x="3325" y="0"/>
                  </a:lnTo>
                  <a:lnTo>
                    <a:pt x="2298" y="649"/>
                  </a:lnTo>
                  <a:lnTo>
                    <a:pt x="1330" y="2163"/>
                  </a:lnTo>
                  <a:lnTo>
                    <a:pt x="545" y="4109"/>
                  </a:lnTo>
                  <a:lnTo>
                    <a:pt x="121" y="6487"/>
                  </a:lnTo>
                  <a:lnTo>
                    <a:pt x="0" y="9298"/>
                  </a:lnTo>
                  <a:lnTo>
                    <a:pt x="665" y="7136"/>
                  </a:lnTo>
                  <a:lnTo>
                    <a:pt x="1330" y="5622"/>
                  </a:lnTo>
                  <a:lnTo>
                    <a:pt x="1935" y="4757"/>
                  </a:lnTo>
                  <a:lnTo>
                    <a:pt x="2540" y="4541"/>
                  </a:lnTo>
                  <a:lnTo>
                    <a:pt x="3084" y="4757"/>
                  </a:lnTo>
                  <a:lnTo>
                    <a:pt x="3567" y="5622"/>
                  </a:lnTo>
                  <a:lnTo>
                    <a:pt x="4051" y="6703"/>
                  </a:lnTo>
                  <a:lnTo>
                    <a:pt x="4414" y="8217"/>
                  </a:lnTo>
                  <a:lnTo>
                    <a:pt x="4716" y="9514"/>
                  </a:lnTo>
                  <a:lnTo>
                    <a:pt x="4716" y="10811"/>
                  </a:lnTo>
                  <a:lnTo>
                    <a:pt x="4474" y="11892"/>
                  </a:lnTo>
                  <a:lnTo>
                    <a:pt x="4051" y="12973"/>
                  </a:lnTo>
                  <a:lnTo>
                    <a:pt x="3507" y="13838"/>
                  </a:lnTo>
                  <a:lnTo>
                    <a:pt x="2902" y="14487"/>
                  </a:lnTo>
                  <a:lnTo>
                    <a:pt x="2298" y="15136"/>
                  </a:lnTo>
                  <a:lnTo>
                    <a:pt x="1693" y="15568"/>
                  </a:lnTo>
                  <a:close/>
                </a:path>
              </a:pathLst>
            </a:custGeom>
            <a:solidFill>
              <a:srgbClr val="BFB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65" name="Shape 165"/>
            <p:cNvSpPr/>
            <p:nvPr/>
          </p:nvSpPr>
          <p:spPr>
            <a:xfrm>
              <a:off x="2758175" y="2394575"/>
              <a:ext cx="187425" cy="400025"/>
            </a:xfrm>
            <a:custGeom>
              <a:avLst/>
              <a:gdLst/>
              <a:ahLst/>
              <a:cxnLst/>
              <a:rect l="0" t="0" r="0" b="0"/>
              <a:pathLst>
                <a:path w="7497" h="16001" extrusionOk="0">
                  <a:moveTo>
                    <a:pt x="0" y="7785"/>
                  </a:moveTo>
                  <a:lnTo>
                    <a:pt x="303" y="10812"/>
                  </a:lnTo>
                  <a:lnTo>
                    <a:pt x="968" y="13190"/>
                  </a:lnTo>
                  <a:lnTo>
                    <a:pt x="1935" y="14920"/>
                  </a:lnTo>
                  <a:lnTo>
                    <a:pt x="3084" y="15785"/>
                  </a:lnTo>
                  <a:lnTo>
                    <a:pt x="4232" y="16001"/>
                  </a:lnTo>
                  <a:lnTo>
                    <a:pt x="5441" y="15352"/>
                  </a:lnTo>
                  <a:lnTo>
                    <a:pt x="6469" y="13622"/>
                  </a:lnTo>
                  <a:lnTo>
                    <a:pt x="7194" y="10812"/>
                  </a:lnTo>
                  <a:lnTo>
                    <a:pt x="7497" y="8217"/>
                  </a:lnTo>
                  <a:lnTo>
                    <a:pt x="7315" y="5622"/>
                  </a:lnTo>
                  <a:lnTo>
                    <a:pt x="6832" y="3460"/>
                  </a:lnTo>
                  <a:lnTo>
                    <a:pt x="5985" y="1731"/>
                  </a:lnTo>
                  <a:lnTo>
                    <a:pt x="5018" y="433"/>
                  </a:lnTo>
                  <a:lnTo>
                    <a:pt x="3930" y="1"/>
                  </a:lnTo>
                  <a:lnTo>
                    <a:pt x="2781" y="217"/>
                  </a:lnTo>
                  <a:lnTo>
                    <a:pt x="1693" y="1298"/>
                  </a:lnTo>
                  <a:lnTo>
                    <a:pt x="2842" y="1514"/>
                  </a:lnTo>
                  <a:lnTo>
                    <a:pt x="3688" y="2163"/>
                  </a:lnTo>
                  <a:lnTo>
                    <a:pt x="4293" y="3028"/>
                  </a:lnTo>
                  <a:lnTo>
                    <a:pt x="4716" y="4109"/>
                  </a:lnTo>
                  <a:lnTo>
                    <a:pt x="4897" y="5190"/>
                  </a:lnTo>
                  <a:lnTo>
                    <a:pt x="4837" y="6703"/>
                  </a:lnTo>
                  <a:lnTo>
                    <a:pt x="4655" y="8001"/>
                  </a:lnTo>
                  <a:lnTo>
                    <a:pt x="4232" y="9514"/>
                  </a:lnTo>
                  <a:lnTo>
                    <a:pt x="3809" y="10812"/>
                  </a:lnTo>
                  <a:lnTo>
                    <a:pt x="3325" y="11460"/>
                  </a:lnTo>
                  <a:lnTo>
                    <a:pt x="2781" y="11460"/>
                  </a:lnTo>
                  <a:lnTo>
                    <a:pt x="2237" y="11028"/>
                  </a:lnTo>
                  <a:lnTo>
                    <a:pt x="1633" y="10379"/>
                  </a:lnTo>
                  <a:lnTo>
                    <a:pt x="1028" y="9514"/>
                  </a:lnTo>
                  <a:lnTo>
                    <a:pt x="484" y="8649"/>
                  </a:lnTo>
                  <a:lnTo>
                    <a:pt x="0" y="7785"/>
                  </a:lnTo>
                  <a:close/>
                </a:path>
              </a:pathLst>
            </a:custGeom>
            <a:solidFill>
              <a:srgbClr val="BFB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66" name="Shape 166"/>
            <p:cNvSpPr/>
            <p:nvPr/>
          </p:nvSpPr>
          <p:spPr>
            <a:xfrm>
              <a:off x="813075" y="1113500"/>
              <a:ext cx="120950" cy="1016250"/>
            </a:xfrm>
            <a:custGeom>
              <a:avLst/>
              <a:gdLst/>
              <a:ahLst/>
              <a:cxnLst/>
              <a:rect l="0" t="0" r="0" b="0"/>
              <a:pathLst>
                <a:path w="4838" h="40650" extrusionOk="0">
                  <a:moveTo>
                    <a:pt x="424" y="38055"/>
                  </a:moveTo>
                  <a:lnTo>
                    <a:pt x="605" y="34811"/>
                  </a:lnTo>
                  <a:lnTo>
                    <a:pt x="1089" y="34163"/>
                  </a:lnTo>
                  <a:lnTo>
                    <a:pt x="1633" y="34379"/>
                  </a:lnTo>
                  <a:lnTo>
                    <a:pt x="1935" y="33298"/>
                  </a:lnTo>
                  <a:lnTo>
                    <a:pt x="364" y="5622"/>
                  </a:lnTo>
                  <a:lnTo>
                    <a:pt x="122" y="5190"/>
                  </a:lnTo>
                  <a:lnTo>
                    <a:pt x="1" y="4325"/>
                  </a:lnTo>
                  <a:lnTo>
                    <a:pt x="1" y="3676"/>
                  </a:lnTo>
                  <a:lnTo>
                    <a:pt x="243" y="3244"/>
                  </a:lnTo>
                  <a:lnTo>
                    <a:pt x="2238" y="3244"/>
                  </a:lnTo>
                  <a:lnTo>
                    <a:pt x="2359" y="3460"/>
                  </a:lnTo>
                  <a:lnTo>
                    <a:pt x="2419" y="3892"/>
                  </a:lnTo>
                  <a:lnTo>
                    <a:pt x="2540" y="4325"/>
                  </a:lnTo>
                  <a:lnTo>
                    <a:pt x="2540" y="4541"/>
                  </a:lnTo>
                  <a:lnTo>
                    <a:pt x="3084" y="13190"/>
                  </a:lnTo>
                  <a:lnTo>
                    <a:pt x="3628" y="14055"/>
                  </a:lnTo>
                  <a:lnTo>
                    <a:pt x="3809" y="11676"/>
                  </a:lnTo>
                  <a:lnTo>
                    <a:pt x="3809" y="8433"/>
                  </a:lnTo>
                  <a:lnTo>
                    <a:pt x="3628" y="6703"/>
                  </a:lnTo>
                  <a:lnTo>
                    <a:pt x="3205" y="5838"/>
                  </a:lnTo>
                  <a:lnTo>
                    <a:pt x="3024" y="4325"/>
                  </a:lnTo>
                  <a:lnTo>
                    <a:pt x="3024" y="2811"/>
                  </a:lnTo>
                  <a:lnTo>
                    <a:pt x="3145" y="1298"/>
                  </a:lnTo>
                  <a:lnTo>
                    <a:pt x="3326" y="433"/>
                  </a:lnTo>
                  <a:lnTo>
                    <a:pt x="3568" y="217"/>
                  </a:lnTo>
                  <a:lnTo>
                    <a:pt x="3870" y="1"/>
                  </a:lnTo>
                  <a:lnTo>
                    <a:pt x="4233" y="217"/>
                  </a:lnTo>
                  <a:lnTo>
                    <a:pt x="4474" y="649"/>
                  </a:lnTo>
                  <a:lnTo>
                    <a:pt x="4716" y="1298"/>
                  </a:lnTo>
                  <a:lnTo>
                    <a:pt x="4837" y="2163"/>
                  </a:lnTo>
                  <a:lnTo>
                    <a:pt x="4777" y="3244"/>
                  </a:lnTo>
                  <a:lnTo>
                    <a:pt x="2540" y="37622"/>
                  </a:lnTo>
                  <a:lnTo>
                    <a:pt x="2419" y="38487"/>
                  </a:lnTo>
                  <a:lnTo>
                    <a:pt x="2177" y="39352"/>
                  </a:lnTo>
                  <a:lnTo>
                    <a:pt x="1935" y="40001"/>
                  </a:lnTo>
                  <a:lnTo>
                    <a:pt x="1694" y="40433"/>
                  </a:lnTo>
                  <a:lnTo>
                    <a:pt x="1331" y="40649"/>
                  </a:lnTo>
                  <a:lnTo>
                    <a:pt x="1029" y="40217"/>
                  </a:lnTo>
                  <a:lnTo>
                    <a:pt x="726" y="39352"/>
                  </a:lnTo>
                  <a:lnTo>
                    <a:pt x="424" y="3805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67" name="Shape 167"/>
            <p:cNvSpPr/>
            <p:nvPr/>
          </p:nvSpPr>
          <p:spPr>
            <a:xfrm>
              <a:off x="364225" y="1021600"/>
              <a:ext cx="122425" cy="902725"/>
            </a:xfrm>
            <a:custGeom>
              <a:avLst/>
              <a:gdLst/>
              <a:ahLst/>
              <a:cxnLst/>
              <a:rect l="0" t="0" r="0" b="0"/>
              <a:pathLst>
                <a:path w="4897" h="36109" extrusionOk="0">
                  <a:moveTo>
                    <a:pt x="4353" y="36109"/>
                  </a:moveTo>
                  <a:lnTo>
                    <a:pt x="182" y="36109"/>
                  </a:lnTo>
                  <a:lnTo>
                    <a:pt x="182" y="4325"/>
                  </a:lnTo>
                  <a:lnTo>
                    <a:pt x="61" y="3028"/>
                  </a:lnTo>
                  <a:lnTo>
                    <a:pt x="0" y="1731"/>
                  </a:lnTo>
                  <a:lnTo>
                    <a:pt x="0" y="866"/>
                  </a:lnTo>
                  <a:lnTo>
                    <a:pt x="182" y="1"/>
                  </a:lnTo>
                  <a:lnTo>
                    <a:pt x="4353" y="1"/>
                  </a:lnTo>
                  <a:lnTo>
                    <a:pt x="4595" y="1"/>
                  </a:lnTo>
                  <a:lnTo>
                    <a:pt x="4776" y="433"/>
                  </a:lnTo>
                  <a:lnTo>
                    <a:pt x="4897" y="866"/>
                  </a:lnTo>
                  <a:lnTo>
                    <a:pt x="4897" y="1514"/>
                  </a:lnTo>
                  <a:lnTo>
                    <a:pt x="4897" y="8217"/>
                  </a:lnTo>
                  <a:lnTo>
                    <a:pt x="4474" y="8217"/>
                  </a:lnTo>
                  <a:lnTo>
                    <a:pt x="4292" y="7136"/>
                  </a:lnTo>
                  <a:lnTo>
                    <a:pt x="4051" y="5839"/>
                  </a:lnTo>
                  <a:lnTo>
                    <a:pt x="3748" y="4541"/>
                  </a:lnTo>
                  <a:lnTo>
                    <a:pt x="3386" y="3460"/>
                  </a:lnTo>
                  <a:lnTo>
                    <a:pt x="3325" y="3028"/>
                  </a:lnTo>
                  <a:lnTo>
                    <a:pt x="3204" y="2812"/>
                  </a:lnTo>
                  <a:lnTo>
                    <a:pt x="3023" y="2812"/>
                  </a:lnTo>
                  <a:lnTo>
                    <a:pt x="2902" y="3460"/>
                  </a:lnTo>
                  <a:lnTo>
                    <a:pt x="2902" y="14920"/>
                  </a:lnTo>
                  <a:lnTo>
                    <a:pt x="2962" y="16001"/>
                  </a:lnTo>
                  <a:lnTo>
                    <a:pt x="3204" y="16650"/>
                  </a:lnTo>
                  <a:lnTo>
                    <a:pt x="3507" y="16650"/>
                  </a:lnTo>
                  <a:lnTo>
                    <a:pt x="3809" y="16001"/>
                  </a:lnTo>
                  <a:lnTo>
                    <a:pt x="3869" y="15568"/>
                  </a:lnTo>
                  <a:lnTo>
                    <a:pt x="3930" y="15136"/>
                  </a:lnTo>
                  <a:lnTo>
                    <a:pt x="3990" y="14487"/>
                  </a:lnTo>
                  <a:lnTo>
                    <a:pt x="4051" y="13839"/>
                  </a:lnTo>
                  <a:lnTo>
                    <a:pt x="4172" y="13406"/>
                  </a:lnTo>
                  <a:lnTo>
                    <a:pt x="4413" y="13190"/>
                  </a:lnTo>
                  <a:lnTo>
                    <a:pt x="4655" y="13190"/>
                  </a:lnTo>
                  <a:lnTo>
                    <a:pt x="4897" y="13839"/>
                  </a:lnTo>
                  <a:lnTo>
                    <a:pt x="4897" y="21190"/>
                  </a:lnTo>
                  <a:lnTo>
                    <a:pt x="4776" y="22704"/>
                  </a:lnTo>
                  <a:lnTo>
                    <a:pt x="4534" y="23136"/>
                  </a:lnTo>
                  <a:lnTo>
                    <a:pt x="4232" y="23136"/>
                  </a:lnTo>
                  <a:lnTo>
                    <a:pt x="4051" y="22704"/>
                  </a:lnTo>
                  <a:lnTo>
                    <a:pt x="4051" y="22271"/>
                  </a:lnTo>
                  <a:lnTo>
                    <a:pt x="3990" y="21839"/>
                  </a:lnTo>
                  <a:lnTo>
                    <a:pt x="3990" y="21622"/>
                  </a:lnTo>
                  <a:lnTo>
                    <a:pt x="3930" y="20974"/>
                  </a:lnTo>
                  <a:lnTo>
                    <a:pt x="3688" y="20325"/>
                  </a:lnTo>
                  <a:lnTo>
                    <a:pt x="3446" y="20109"/>
                  </a:lnTo>
                  <a:lnTo>
                    <a:pt x="3204" y="20325"/>
                  </a:lnTo>
                  <a:lnTo>
                    <a:pt x="2962" y="21406"/>
                  </a:lnTo>
                  <a:lnTo>
                    <a:pt x="2902" y="30487"/>
                  </a:lnTo>
                  <a:lnTo>
                    <a:pt x="3023" y="32001"/>
                  </a:lnTo>
                  <a:lnTo>
                    <a:pt x="3144" y="33298"/>
                  </a:lnTo>
                  <a:lnTo>
                    <a:pt x="3325" y="33947"/>
                  </a:lnTo>
                  <a:lnTo>
                    <a:pt x="3507" y="33731"/>
                  </a:lnTo>
                  <a:lnTo>
                    <a:pt x="4413" y="28758"/>
                  </a:lnTo>
                  <a:lnTo>
                    <a:pt x="4897" y="28541"/>
                  </a:lnTo>
                  <a:lnTo>
                    <a:pt x="4897" y="34595"/>
                  </a:lnTo>
                  <a:lnTo>
                    <a:pt x="4837" y="35244"/>
                  </a:lnTo>
                  <a:lnTo>
                    <a:pt x="4716" y="35677"/>
                  </a:lnTo>
                  <a:lnTo>
                    <a:pt x="4595" y="35893"/>
                  </a:lnTo>
                  <a:lnTo>
                    <a:pt x="4353" y="3610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68" name="Shape 168"/>
            <p:cNvSpPr/>
            <p:nvPr/>
          </p:nvSpPr>
          <p:spPr>
            <a:xfrm>
              <a:off x="1195450" y="1010800"/>
              <a:ext cx="86175" cy="902725"/>
            </a:xfrm>
            <a:custGeom>
              <a:avLst/>
              <a:gdLst/>
              <a:ahLst/>
              <a:cxnLst/>
              <a:rect l="0" t="0" r="0" b="0"/>
              <a:pathLst>
                <a:path w="3447" h="36109" extrusionOk="0">
                  <a:moveTo>
                    <a:pt x="1" y="32217"/>
                  </a:moveTo>
                  <a:lnTo>
                    <a:pt x="1" y="35892"/>
                  </a:lnTo>
                  <a:lnTo>
                    <a:pt x="242" y="35676"/>
                  </a:lnTo>
                  <a:lnTo>
                    <a:pt x="484" y="35460"/>
                  </a:lnTo>
                  <a:lnTo>
                    <a:pt x="666" y="35027"/>
                  </a:lnTo>
                  <a:lnTo>
                    <a:pt x="847" y="34595"/>
                  </a:lnTo>
                  <a:lnTo>
                    <a:pt x="847" y="36109"/>
                  </a:lnTo>
                  <a:lnTo>
                    <a:pt x="3326" y="36109"/>
                  </a:lnTo>
                  <a:lnTo>
                    <a:pt x="3446" y="34811"/>
                  </a:lnTo>
                  <a:lnTo>
                    <a:pt x="3386" y="34163"/>
                  </a:lnTo>
                  <a:lnTo>
                    <a:pt x="3326" y="33730"/>
                  </a:lnTo>
                  <a:lnTo>
                    <a:pt x="3265" y="33514"/>
                  </a:lnTo>
                  <a:lnTo>
                    <a:pt x="3265" y="2595"/>
                  </a:lnTo>
                  <a:lnTo>
                    <a:pt x="3265" y="1946"/>
                  </a:lnTo>
                  <a:lnTo>
                    <a:pt x="3205" y="1298"/>
                  </a:lnTo>
                  <a:lnTo>
                    <a:pt x="3084" y="649"/>
                  </a:lnTo>
                  <a:lnTo>
                    <a:pt x="2902" y="0"/>
                  </a:lnTo>
                  <a:lnTo>
                    <a:pt x="787" y="0"/>
                  </a:lnTo>
                  <a:lnTo>
                    <a:pt x="545" y="433"/>
                  </a:lnTo>
                  <a:lnTo>
                    <a:pt x="424" y="1298"/>
                  </a:lnTo>
                  <a:lnTo>
                    <a:pt x="545" y="2163"/>
                  </a:lnTo>
                  <a:lnTo>
                    <a:pt x="787" y="2811"/>
                  </a:lnTo>
                  <a:lnTo>
                    <a:pt x="787" y="8000"/>
                  </a:lnTo>
                  <a:lnTo>
                    <a:pt x="666" y="8000"/>
                  </a:lnTo>
                  <a:lnTo>
                    <a:pt x="484" y="7784"/>
                  </a:lnTo>
                  <a:lnTo>
                    <a:pt x="242" y="7784"/>
                  </a:lnTo>
                  <a:lnTo>
                    <a:pt x="1" y="7784"/>
                  </a:lnTo>
                  <a:lnTo>
                    <a:pt x="1" y="11460"/>
                  </a:lnTo>
                  <a:lnTo>
                    <a:pt x="61" y="11460"/>
                  </a:lnTo>
                  <a:lnTo>
                    <a:pt x="61" y="11244"/>
                  </a:lnTo>
                  <a:lnTo>
                    <a:pt x="61" y="11244"/>
                  </a:lnTo>
                  <a:lnTo>
                    <a:pt x="61" y="11244"/>
                  </a:lnTo>
                  <a:lnTo>
                    <a:pt x="242" y="11244"/>
                  </a:lnTo>
                  <a:lnTo>
                    <a:pt x="484" y="11027"/>
                  </a:lnTo>
                  <a:lnTo>
                    <a:pt x="666" y="10811"/>
                  </a:lnTo>
                  <a:lnTo>
                    <a:pt x="787" y="10811"/>
                  </a:lnTo>
                  <a:lnTo>
                    <a:pt x="787" y="32649"/>
                  </a:lnTo>
                  <a:lnTo>
                    <a:pt x="605" y="32649"/>
                  </a:lnTo>
                  <a:lnTo>
                    <a:pt x="484" y="32649"/>
                  </a:lnTo>
                  <a:lnTo>
                    <a:pt x="303" y="32649"/>
                  </a:lnTo>
                  <a:lnTo>
                    <a:pt x="182" y="32649"/>
                  </a:lnTo>
                  <a:lnTo>
                    <a:pt x="122" y="32433"/>
                  </a:lnTo>
                  <a:lnTo>
                    <a:pt x="122" y="32433"/>
                  </a:lnTo>
                  <a:lnTo>
                    <a:pt x="61" y="32433"/>
                  </a:lnTo>
                  <a:lnTo>
                    <a:pt x="1" y="3221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69" name="Shape 169"/>
            <p:cNvSpPr/>
            <p:nvPr/>
          </p:nvSpPr>
          <p:spPr>
            <a:xfrm>
              <a:off x="1125925" y="1205400"/>
              <a:ext cx="69550" cy="702725"/>
            </a:xfrm>
            <a:custGeom>
              <a:avLst/>
              <a:gdLst/>
              <a:ahLst/>
              <a:cxnLst/>
              <a:rect l="0" t="0" r="0" b="0"/>
              <a:pathLst>
                <a:path w="2782" h="28109" extrusionOk="0">
                  <a:moveTo>
                    <a:pt x="2782" y="3676"/>
                  </a:moveTo>
                  <a:lnTo>
                    <a:pt x="2782" y="0"/>
                  </a:lnTo>
                  <a:lnTo>
                    <a:pt x="2721" y="0"/>
                  </a:lnTo>
                  <a:lnTo>
                    <a:pt x="2600" y="0"/>
                  </a:lnTo>
                  <a:lnTo>
                    <a:pt x="2479" y="0"/>
                  </a:lnTo>
                  <a:lnTo>
                    <a:pt x="2358" y="0"/>
                  </a:lnTo>
                  <a:lnTo>
                    <a:pt x="1754" y="433"/>
                  </a:lnTo>
                  <a:lnTo>
                    <a:pt x="1270" y="1514"/>
                  </a:lnTo>
                  <a:lnTo>
                    <a:pt x="847" y="3027"/>
                  </a:lnTo>
                  <a:lnTo>
                    <a:pt x="545" y="4973"/>
                  </a:lnTo>
                  <a:lnTo>
                    <a:pt x="303" y="7135"/>
                  </a:lnTo>
                  <a:lnTo>
                    <a:pt x="122" y="9514"/>
                  </a:lnTo>
                  <a:lnTo>
                    <a:pt x="61" y="12108"/>
                  </a:lnTo>
                  <a:lnTo>
                    <a:pt x="1" y="14487"/>
                  </a:lnTo>
                  <a:lnTo>
                    <a:pt x="122" y="18595"/>
                  </a:lnTo>
                  <a:lnTo>
                    <a:pt x="364" y="21838"/>
                  </a:lnTo>
                  <a:lnTo>
                    <a:pt x="666" y="24649"/>
                  </a:lnTo>
                  <a:lnTo>
                    <a:pt x="1028" y="26162"/>
                  </a:lnTo>
                  <a:lnTo>
                    <a:pt x="1452" y="27027"/>
                  </a:lnTo>
                  <a:lnTo>
                    <a:pt x="1875" y="27676"/>
                  </a:lnTo>
                  <a:lnTo>
                    <a:pt x="2358" y="28108"/>
                  </a:lnTo>
                  <a:lnTo>
                    <a:pt x="2782" y="28108"/>
                  </a:lnTo>
                  <a:lnTo>
                    <a:pt x="2782" y="24433"/>
                  </a:lnTo>
                  <a:lnTo>
                    <a:pt x="2177" y="19892"/>
                  </a:lnTo>
                  <a:lnTo>
                    <a:pt x="2056" y="13406"/>
                  </a:lnTo>
                  <a:lnTo>
                    <a:pt x="2298" y="7352"/>
                  </a:lnTo>
                  <a:lnTo>
                    <a:pt x="2782" y="367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0" name="Shape 170"/>
            <p:cNvSpPr/>
            <p:nvPr/>
          </p:nvSpPr>
          <p:spPr>
            <a:xfrm>
              <a:off x="500250" y="1172950"/>
              <a:ext cx="146625" cy="756800"/>
            </a:xfrm>
            <a:custGeom>
              <a:avLst/>
              <a:gdLst/>
              <a:ahLst/>
              <a:cxnLst/>
              <a:rect l="0" t="0" r="0" b="0"/>
              <a:pathLst>
                <a:path w="5865" h="30272" extrusionOk="0">
                  <a:moveTo>
                    <a:pt x="302" y="30055"/>
                  </a:moveTo>
                  <a:lnTo>
                    <a:pt x="302" y="3244"/>
                  </a:lnTo>
                  <a:lnTo>
                    <a:pt x="61" y="2379"/>
                  </a:lnTo>
                  <a:lnTo>
                    <a:pt x="0" y="1298"/>
                  </a:lnTo>
                  <a:lnTo>
                    <a:pt x="0" y="433"/>
                  </a:lnTo>
                  <a:lnTo>
                    <a:pt x="61" y="1"/>
                  </a:lnTo>
                  <a:lnTo>
                    <a:pt x="1874" y="1"/>
                  </a:lnTo>
                  <a:lnTo>
                    <a:pt x="1995" y="650"/>
                  </a:lnTo>
                  <a:lnTo>
                    <a:pt x="2116" y="1082"/>
                  </a:lnTo>
                  <a:lnTo>
                    <a:pt x="2176" y="1731"/>
                  </a:lnTo>
                  <a:lnTo>
                    <a:pt x="2237" y="2163"/>
                  </a:lnTo>
                  <a:lnTo>
                    <a:pt x="2660" y="1082"/>
                  </a:lnTo>
                  <a:lnTo>
                    <a:pt x="3144" y="433"/>
                  </a:lnTo>
                  <a:lnTo>
                    <a:pt x="3688" y="1"/>
                  </a:lnTo>
                  <a:lnTo>
                    <a:pt x="4232" y="1"/>
                  </a:lnTo>
                  <a:lnTo>
                    <a:pt x="4715" y="217"/>
                  </a:lnTo>
                  <a:lnTo>
                    <a:pt x="5139" y="866"/>
                  </a:lnTo>
                  <a:lnTo>
                    <a:pt x="5441" y="1947"/>
                  </a:lnTo>
                  <a:lnTo>
                    <a:pt x="5562" y="3244"/>
                  </a:lnTo>
                  <a:lnTo>
                    <a:pt x="5562" y="27244"/>
                  </a:lnTo>
                  <a:lnTo>
                    <a:pt x="5562" y="27893"/>
                  </a:lnTo>
                  <a:lnTo>
                    <a:pt x="5622" y="28541"/>
                  </a:lnTo>
                  <a:lnTo>
                    <a:pt x="5743" y="29190"/>
                  </a:lnTo>
                  <a:lnTo>
                    <a:pt x="5864" y="30055"/>
                  </a:lnTo>
                  <a:lnTo>
                    <a:pt x="3567" y="30271"/>
                  </a:lnTo>
                  <a:lnTo>
                    <a:pt x="3446" y="29623"/>
                  </a:lnTo>
                  <a:lnTo>
                    <a:pt x="3385" y="28974"/>
                  </a:lnTo>
                  <a:lnTo>
                    <a:pt x="3265" y="28109"/>
                  </a:lnTo>
                  <a:lnTo>
                    <a:pt x="3204" y="27244"/>
                  </a:lnTo>
                  <a:lnTo>
                    <a:pt x="3204" y="6055"/>
                  </a:lnTo>
                  <a:lnTo>
                    <a:pt x="3144" y="4974"/>
                  </a:lnTo>
                  <a:lnTo>
                    <a:pt x="2962" y="4541"/>
                  </a:lnTo>
                  <a:lnTo>
                    <a:pt x="2720" y="4325"/>
                  </a:lnTo>
                  <a:lnTo>
                    <a:pt x="2479" y="4325"/>
                  </a:lnTo>
                  <a:lnTo>
                    <a:pt x="2539" y="4974"/>
                  </a:lnTo>
                  <a:lnTo>
                    <a:pt x="2600" y="5623"/>
                  </a:lnTo>
                  <a:lnTo>
                    <a:pt x="2600" y="6271"/>
                  </a:lnTo>
                  <a:lnTo>
                    <a:pt x="2600" y="6920"/>
                  </a:lnTo>
                  <a:lnTo>
                    <a:pt x="2600" y="26379"/>
                  </a:lnTo>
                  <a:lnTo>
                    <a:pt x="2600" y="27460"/>
                  </a:lnTo>
                  <a:lnTo>
                    <a:pt x="2660" y="28325"/>
                  </a:lnTo>
                  <a:lnTo>
                    <a:pt x="2720" y="29190"/>
                  </a:lnTo>
                  <a:lnTo>
                    <a:pt x="2841" y="30055"/>
                  </a:lnTo>
                  <a:lnTo>
                    <a:pt x="302" y="3005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1" name="Shape 171"/>
            <p:cNvSpPr/>
            <p:nvPr/>
          </p:nvSpPr>
          <p:spPr>
            <a:xfrm>
              <a:off x="743575" y="1194575"/>
              <a:ext cx="65000" cy="718950"/>
            </a:xfrm>
            <a:custGeom>
              <a:avLst/>
              <a:gdLst/>
              <a:ahLst/>
              <a:cxnLst/>
              <a:rect l="0" t="0" r="0" b="0"/>
              <a:pathLst>
                <a:path w="2600" h="28758" extrusionOk="0">
                  <a:moveTo>
                    <a:pt x="61" y="28758"/>
                  </a:moveTo>
                  <a:lnTo>
                    <a:pt x="0" y="27893"/>
                  </a:lnTo>
                  <a:lnTo>
                    <a:pt x="0" y="27244"/>
                  </a:lnTo>
                  <a:lnTo>
                    <a:pt x="0" y="26379"/>
                  </a:lnTo>
                  <a:lnTo>
                    <a:pt x="121" y="25731"/>
                  </a:lnTo>
                  <a:lnTo>
                    <a:pt x="121" y="2379"/>
                  </a:lnTo>
                  <a:lnTo>
                    <a:pt x="0" y="1731"/>
                  </a:lnTo>
                  <a:lnTo>
                    <a:pt x="0" y="1082"/>
                  </a:lnTo>
                  <a:lnTo>
                    <a:pt x="61" y="433"/>
                  </a:lnTo>
                  <a:lnTo>
                    <a:pt x="242" y="1"/>
                  </a:lnTo>
                  <a:lnTo>
                    <a:pt x="2176" y="1"/>
                  </a:lnTo>
                  <a:lnTo>
                    <a:pt x="2479" y="649"/>
                  </a:lnTo>
                  <a:lnTo>
                    <a:pt x="2539" y="1298"/>
                  </a:lnTo>
                  <a:lnTo>
                    <a:pt x="2479" y="1947"/>
                  </a:lnTo>
                  <a:lnTo>
                    <a:pt x="2358" y="2595"/>
                  </a:lnTo>
                  <a:lnTo>
                    <a:pt x="2418" y="25514"/>
                  </a:lnTo>
                  <a:lnTo>
                    <a:pt x="2539" y="26379"/>
                  </a:lnTo>
                  <a:lnTo>
                    <a:pt x="2600" y="27028"/>
                  </a:lnTo>
                  <a:lnTo>
                    <a:pt x="2600" y="27676"/>
                  </a:lnTo>
                  <a:lnTo>
                    <a:pt x="2539" y="28758"/>
                  </a:lnTo>
                  <a:lnTo>
                    <a:pt x="2237" y="28758"/>
                  </a:lnTo>
                  <a:lnTo>
                    <a:pt x="1935" y="28758"/>
                  </a:lnTo>
                  <a:lnTo>
                    <a:pt x="1632" y="28758"/>
                  </a:lnTo>
                  <a:lnTo>
                    <a:pt x="1330" y="28758"/>
                  </a:lnTo>
                  <a:lnTo>
                    <a:pt x="1028" y="28758"/>
                  </a:lnTo>
                  <a:lnTo>
                    <a:pt x="665" y="28758"/>
                  </a:lnTo>
                  <a:lnTo>
                    <a:pt x="363" y="28758"/>
                  </a:lnTo>
                  <a:lnTo>
                    <a:pt x="61" y="2875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2" name="Shape 172"/>
            <p:cNvSpPr/>
            <p:nvPr/>
          </p:nvSpPr>
          <p:spPr>
            <a:xfrm>
              <a:off x="1605025" y="1005400"/>
              <a:ext cx="143600" cy="908125"/>
            </a:xfrm>
            <a:custGeom>
              <a:avLst/>
              <a:gdLst/>
              <a:ahLst/>
              <a:cxnLst/>
              <a:rect l="0" t="0" r="0" b="0"/>
              <a:pathLst>
                <a:path w="5744" h="36325" extrusionOk="0">
                  <a:moveTo>
                    <a:pt x="303" y="36325"/>
                  </a:moveTo>
                  <a:lnTo>
                    <a:pt x="121" y="35892"/>
                  </a:lnTo>
                  <a:lnTo>
                    <a:pt x="121" y="35027"/>
                  </a:lnTo>
                  <a:lnTo>
                    <a:pt x="182" y="34162"/>
                  </a:lnTo>
                  <a:lnTo>
                    <a:pt x="303" y="33514"/>
                  </a:lnTo>
                  <a:lnTo>
                    <a:pt x="303" y="3027"/>
                  </a:lnTo>
                  <a:lnTo>
                    <a:pt x="61" y="2162"/>
                  </a:lnTo>
                  <a:lnTo>
                    <a:pt x="1" y="1298"/>
                  </a:lnTo>
                  <a:lnTo>
                    <a:pt x="61" y="649"/>
                  </a:lnTo>
                  <a:lnTo>
                    <a:pt x="303" y="0"/>
                  </a:lnTo>
                  <a:lnTo>
                    <a:pt x="2237" y="0"/>
                  </a:lnTo>
                  <a:lnTo>
                    <a:pt x="2479" y="1298"/>
                  </a:lnTo>
                  <a:lnTo>
                    <a:pt x="2479" y="14703"/>
                  </a:lnTo>
                  <a:lnTo>
                    <a:pt x="2781" y="14703"/>
                  </a:lnTo>
                  <a:lnTo>
                    <a:pt x="3023" y="14703"/>
                  </a:lnTo>
                  <a:lnTo>
                    <a:pt x="3205" y="14054"/>
                  </a:lnTo>
                  <a:lnTo>
                    <a:pt x="3507" y="12757"/>
                  </a:lnTo>
                  <a:lnTo>
                    <a:pt x="3688" y="9946"/>
                  </a:lnTo>
                  <a:lnTo>
                    <a:pt x="3990" y="7784"/>
                  </a:lnTo>
                  <a:lnTo>
                    <a:pt x="4353" y="6703"/>
                  </a:lnTo>
                  <a:lnTo>
                    <a:pt x="4958" y="6270"/>
                  </a:lnTo>
                  <a:lnTo>
                    <a:pt x="5441" y="7784"/>
                  </a:lnTo>
                  <a:lnTo>
                    <a:pt x="5502" y="10162"/>
                  </a:lnTo>
                  <a:lnTo>
                    <a:pt x="5200" y="12108"/>
                  </a:lnTo>
                  <a:lnTo>
                    <a:pt x="4535" y="12757"/>
                  </a:lnTo>
                  <a:lnTo>
                    <a:pt x="4414" y="13189"/>
                  </a:lnTo>
                  <a:lnTo>
                    <a:pt x="4414" y="13622"/>
                  </a:lnTo>
                  <a:lnTo>
                    <a:pt x="4353" y="14270"/>
                  </a:lnTo>
                  <a:lnTo>
                    <a:pt x="4353" y="14703"/>
                  </a:lnTo>
                  <a:lnTo>
                    <a:pt x="4897" y="19676"/>
                  </a:lnTo>
                  <a:lnTo>
                    <a:pt x="5200" y="24000"/>
                  </a:lnTo>
                  <a:lnTo>
                    <a:pt x="5381" y="28541"/>
                  </a:lnTo>
                  <a:lnTo>
                    <a:pt x="5502" y="34379"/>
                  </a:lnTo>
                  <a:lnTo>
                    <a:pt x="5502" y="34595"/>
                  </a:lnTo>
                  <a:lnTo>
                    <a:pt x="5562" y="35027"/>
                  </a:lnTo>
                  <a:lnTo>
                    <a:pt x="5623" y="35460"/>
                  </a:lnTo>
                  <a:lnTo>
                    <a:pt x="5744" y="36325"/>
                  </a:lnTo>
                  <a:lnTo>
                    <a:pt x="3749" y="36325"/>
                  </a:lnTo>
                  <a:lnTo>
                    <a:pt x="3628" y="35676"/>
                  </a:lnTo>
                  <a:lnTo>
                    <a:pt x="3567" y="35027"/>
                  </a:lnTo>
                  <a:lnTo>
                    <a:pt x="3446" y="33946"/>
                  </a:lnTo>
                  <a:lnTo>
                    <a:pt x="3325" y="32865"/>
                  </a:lnTo>
                  <a:lnTo>
                    <a:pt x="3265" y="29189"/>
                  </a:lnTo>
                  <a:lnTo>
                    <a:pt x="3205" y="25730"/>
                  </a:lnTo>
                  <a:lnTo>
                    <a:pt x="3084" y="22487"/>
                  </a:lnTo>
                  <a:lnTo>
                    <a:pt x="2902" y="19027"/>
                  </a:lnTo>
                  <a:lnTo>
                    <a:pt x="2781" y="19027"/>
                  </a:lnTo>
                  <a:lnTo>
                    <a:pt x="2721" y="19027"/>
                  </a:lnTo>
                  <a:lnTo>
                    <a:pt x="2600" y="19027"/>
                  </a:lnTo>
                  <a:lnTo>
                    <a:pt x="2479" y="19027"/>
                  </a:lnTo>
                  <a:lnTo>
                    <a:pt x="2540" y="33946"/>
                  </a:lnTo>
                  <a:lnTo>
                    <a:pt x="2660" y="34595"/>
                  </a:lnTo>
                  <a:lnTo>
                    <a:pt x="2721" y="35027"/>
                  </a:lnTo>
                  <a:lnTo>
                    <a:pt x="2721" y="35460"/>
                  </a:lnTo>
                  <a:lnTo>
                    <a:pt x="2660" y="36325"/>
                  </a:lnTo>
                  <a:lnTo>
                    <a:pt x="303" y="3632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3" name="Shape 173"/>
            <p:cNvSpPr/>
            <p:nvPr/>
          </p:nvSpPr>
          <p:spPr>
            <a:xfrm>
              <a:off x="1976825" y="1189175"/>
              <a:ext cx="108825" cy="724350"/>
            </a:xfrm>
            <a:custGeom>
              <a:avLst/>
              <a:gdLst/>
              <a:ahLst/>
              <a:cxnLst/>
              <a:rect l="0" t="0" r="0" b="0"/>
              <a:pathLst>
                <a:path w="4353" h="28974" extrusionOk="0">
                  <a:moveTo>
                    <a:pt x="302" y="28974"/>
                  </a:moveTo>
                  <a:lnTo>
                    <a:pt x="181" y="28541"/>
                  </a:lnTo>
                  <a:lnTo>
                    <a:pt x="181" y="27892"/>
                  </a:lnTo>
                  <a:lnTo>
                    <a:pt x="242" y="27244"/>
                  </a:lnTo>
                  <a:lnTo>
                    <a:pt x="363" y="26595"/>
                  </a:lnTo>
                  <a:lnTo>
                    <a:pt x="363" y="2163"/>
                  </a:lnTo>
                  <a:lnTo>
                    <a:pt x="121" y="1730"/>
                  </a:lnTo>
                  <a:lnTo>
                    <a:pt x="0" y="1082"/>
                  </a:lnTo>
                  <a:lnTo>
                    <a:pt x="61" y="433"/>
                  </a:lnTo>
                  <a:lnTo>
                    <a:pt x="181" y="1"/>
                  </a:lnTo>
                  <a:lnTo>
                    <a:pt x="2116" y="1"/>
                  </a:lnTo>
                  <a:lnTo>
                    <a:pt x="2237" y="433"/>
                  </a:lnTo>
                  <a:lnTo>
                    <a:pt x="2358" y="1082"/>
                  </a:lnTo>
                  <a:lnTo>
                    <a:pt x="2418" y="1730"/>
                  </a:lnTo>
                  <a:lnTo>
                    <a:pt x="2479" y="2379"/>
                  </a:lnTo>
                  <a:lnTo>
                    <a:pt x="2660" y="2163"/>
                  </a:lnTo>
                  <a:lnTo>
                    <a:pt x="2841" y="1730"/>
                  </a:lnTo>
                  <a:lnTo>
                    <a:pt x="3023" y="865"/>
                  </a:lnTo>
                  <a:lnTo>
                    <a:pt x="3325" y="217"/>
                  </a:lnTo>
                  <a:lnTo>
                    <a:pt x="3990" y="217"/>
                  </a:lnTo>
                  <a:lnTo>
                    <a:pt x="4292" y="1514"/>
                  </a:lnTo>
                  <a:lnTo>
                    <a:pt x="4353" y="3676"/>
                  </a:lnTo>
                  <a:lnTo>
                    <a:pt x="4292" y="5406"/>
                  </a:lnTo>
                  <a:lnTo>
                    <a:pt x="3990" y="6919"/>
                  </a:lnTo>
                  <a:lnTo>
                    <a:pt x="3567" y="7568"/>
                  </a:lnTo>
                  <a:lnTo>
                    <a:pt x="3144" y="7352"/>
                  </a:lnTo>
                  <a:lnTo>
                    <a:pt x="2720" y="6055"/>
                  </a:lnTo>
                  <a:lnTo>
                    <a:pt x="2720" y="26379"/>
                  </a:lnTo>
                  <a:lnTo>
                    <a:pt x="2902" y="26811"/>
                  </a:lnTo>
                  <a:lnTo>
                    <a:pt x="2962" y="27676"/>
                  </a:lnTo>
                  <a:lnTo>
                    <a:pt x="2962" y="28325"/>
                  </a:lnTo>
                  <a:lnTo>
                    <a:pt x="2841" y="28974"/>
                  </a:lnTo>
                  <a:lnTo>
                    <a:pt x="302" y="2897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4" name="Shape 174"/>
            <p:cNvSpPr/>
            <p:nvPr/>
          </p:nvSpPr>
          <p:spPr>
            <a:xfrm>
              <a:off x="2174800" y="1151350"/>
              <a:ext cx="223700" cy="762175"/>
            </a:xfrm>
            <a:custGeom>
              <a:avLst/>
              <a:gdLst/>
              <a:ahLst/>
              <a:cxnLst/>
              <a:rect l="0" t="0" r="0" b="0"/>
              <a:pathLst>
                <a:path w="8948" h="30487" extrusionOk="0">
                  <a:moveTo>
                    <a:pt x="242" y="30487"/>
                  </a:moveTo>
                  <a:lnTo>
                    <a:pt x="121" y="30054"/>
                  </a:lnTo>
                  <a:lnTo>
                    <a:pt x="61" y="29405"/>
                  </a:lnTo>
                  <a:lnTo>
                    <a:pt x="121" y="28757"/>
                  </a:lnTo>
                  <a:lnTo>
                    <a:pt x="242" y="28324"/>
                  </a:lnTo>
                  <a:lnTo>
                    <a:pt x="242" y="2811"/>
                  </a:lnTo>
                  <a:lnTo>
                    <a:pt x="121" y="2162"/>
                  </a:lnTo>
                  <a:lnTo>
                    <a:pt x="0" y="1297"/>
                  </a:lnTo>
                  <a:lnTo>
                    <a:pt x="0" y="649"/>
                  </a:lnTo>
                  <a:lnTo>
                    <a:pt x="242" y="432"/>
                  </a:lnTo>
                  <a:lnTo>
                    <a:pt x="484" y="432"/>
                  </a:lnTo>
                  <a:lnTo>
                    <a:pt x="726" y="432"/>
                  </a:lnTo>
                  <a:lnTo>
                    <a:pt x="968" y="432"/>
                  </a:lnTo>
                  <a:lnTo>
                    <a:pt x="1210" y="432"/>
                  </a:lnTo>
                  <a:lnTo>
                    <a:pt x="1451" y="432"/>
                  </a:lnTo>
                  <a:lnTo>
                    <a:pt x="1633" y="432"/>
                  </a:lnTo>
                  <a:lnTo>
                    <a:pt x="1875" y="432"/>
                  </a:lnTo>
                  <a:lnTo>
                    <a:pt x="2116" y="432"/>
                  </a:lnTo>
                  <a:lnTo>
                    <a:pt x="2298" y="865"/>
                  </a:lnTo>
                  <a:lnTo>
                    <a:pt x="2419" y="1297"/>
                  </a:lnTo>
                  <a:lnTo>
                    <a:pt x="2479" y="1730"/>
                  </a:lnTo>
                  <a:lnTo>
                    <a:pt x="2539" y="2162"/>
                  </a:lnTo>
                  <a:lnTo>
                    <a:pt x="2600" y="2378"/>
                  </a:lnTo>
                  <a:lnTo>
                    <a:pt x="2660" y="2595"/>
                  </a:lnTo>
                  <a:lnTo>
                    <a:pt x="2781" y="2595"/>
                  </a:lnTo>
                  <a:lnTo>
                    <a:pt x="2902" y="2378"/>
                  </a:lnTo>
                  <a:lnTo>
                    <a:pt x="3446" y="865"/>
                  </a:lnTo>
                  <a:lnTo>
                    <a:pt x="3930" y="0"/>
                  </a:lnTo>
                  <a:lnTo>
                    <a:pt x="4353" y="0"/>
                  </a:lnTo>
                  <a:lnTo>
                    <a:pt x="4776" y="216"/>
                  </a:lnTo>
                  <a:lnTo>
                    <a:pt x="5079" y="649"/>
                  </a:lnTo>
                  <a:lnTo>
                    <a:pt x="5381" y="1514"/>
                  </a:lnTo>
                  <a:lnTo>
                    <a:pt x="5683" y="2162"/>
                  </a:lnTo>
                  <a:lnTo>
                    <a:pt x="5864" y="2811"/>
                  </a:lnTo>
                  <a:lnTo>
                    <a:pt x="6106" y="1946"/>
                  </a:lnTo>
                  <a:lnTo>
                    <a:pt x="6409" y="1081"/>
                  </a:lnTo>
                  <a:lnTo>
                    <a:pt x="6832" y="432"/>
                  </a:lnTo>
                  <a:lnTo>
                    <a:pt x="7255" y="216"/>
                  </a:lnTo>
                  <a:lnTo>
                    <a:pt x="7678" y="216"/>
                  </a:lnTo>
                  <a:lnTo>
                    <a:pt x="8101" y="649"/>
                  </a:lnTo>
                  <a:lnTo>
                    <a:pt x="8464" y="1730"/>
                  </a:lnTo>
                  <a:lnTo>
                    <a:pt x="8766" y="3243"/>
                  </a:lnTo>
                  <a:lnTo>
                    <a:pt x="8766" y="28108"/>
                  </a:lnTo>
                  <a:lnTo>
                    <a:pt x="8887" y="28541"/>
                  </a:lnTo>
                  <a:lnTo>
                    <a:pt x="8948" y="29189"/>
                  </a:lnTo>
                  <a:lnTo>
                    <a:pt x="8948" y="29838"/>
                  </a:lnTo>
                  <a:lnTo>
                    <a:pt x="8827" y="30487"/>
                  </a:lnTo>
                  <a:lnTo>
                    <a:pt x="6529" y="30487"/>
                  </a:lnTo>
                  <a:lnTo>
                    <a:pt x="6348" y="30054"/>
                  </a:lnTo>
                  <a:lnTo>
                    <a:pt x="6288" y="29189"/>
                  </a:lnTo>
                  <a:lnTo>
                    <a:pt x="6348" y="28541"/>
                  </a:lnTo>
                  <a:lnTo>
                    <a:pt x="6529" y="28324"/>
                  </a:lnTo>
                  <a:lnTo>
                    <a:pt x="6529" y="9946"/>
                  </a:lnTo>
                  <a:lnTo>
                    <a:pt x="6348" y="9081"/>
                  </a:lnTo>
                  <a:lnTo>
                    <a:pt x="6106" y="8865"/>
                  </a:lnTo>
                  <a:lnTo>
                    <a:pt x="5864" y="9081"/>
                  </a:lnTo>
                  <a:lnTo>
                    <a:pt x="5683" y="9730"/>
                  </a:lnTo>
                  <a:lnTo>
                    <a:pt x="5683" y="27892"/>
                  </a:lnTo>
                  <a:lnTo>
                    <a:pt x="5804" y="28324"/>
                  </a:lnTo>
                  <a:lnTo>
                    <a:pt x="5864" y="29189"/>
                  </a:lnTo>
                  <a:lnTo>
                    <a:pt x="5864" y="29838"/>
                  </a:lnTo>
                  <a:lnTo>
                    <a:pt x="5804" y="30487"/>
                  </a:lnTo>
                  <a:lnTo>
                    <a:pt x="3386" y="30487"/>
                  </a:lnTo>
                  <a:lnTo>
                    <a:pt x="3265" y="29622"/>
                  </a:lnTo>
                  <a:lnTo>
                    <a:pt x="3265" y="28973"/>
                  </a:lnTo>
                  <a:lnTo>
                    <a:pt x="3386" y="28324"/>
                  </a:lnTo>
                  <a:lnTo>
                    <a:pt x="3446" y="28108"/>
                  </a:lnTo>
                  <a:lnTo>
                    <a:pt x="3446" y="9946"/>
                  </a:lnTo>
                  <a:lnTo>
                    <a:pt x="3265" y="9297"/>
                  </a:lnTo>
                  <a:lnTo>
                    <a:pt x="3023" y="9081"/>
                  </a:lnTo>
                  <a:lnTo>
                    <a:pt x="2781" y="9297"/>
                  </a:lnTo>
                  <a:lnTo>
                    <a:pt x="2600" y="10162"/>
                  </a:lnTo>
                  <a:lnTo>
                    <a:pt x="2600" y="28108"/>
                  </a:lnTo>
                  <a:lnTo>
                    <a:pt x="2781" y="28757"/>
                  </a:lnTo>
                  <a:lnTo>
                    <a:pt x="2781" y="29405"/>
                  </a:lnTo>
                  <a:lnTo>
                    <a:pt x="2721" y="30054"/>
                  </a:lnTo>
                  <a:lnTo>
                    <a:pt x="2660" y="30487"/>
                  </a:lnTo>
                  <a:lnTo>
                    <a:pt x="242" y="3048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5" name="Shape 175"/>
            <p:cNvSpPr/>
            <p:nvPr/>
          </p:nvSpPr>
          <p:spPr>
            <a:xfrm>
              <a:off x="743575" y="989175"/>
              <a:ext cx="55925" cy="173000"/>
            </a:xfrm>
            <a:custGeom>
              <a:avLst/>
              <a:gdLst/>
              <a:ahLst/>
              <a:cxnLst/>
              <a:rect l="0" t="0" r="0" b="0"/>
              <a:pathLst>
                <a:path w="2237" h="6920" extrusionOk="0">
                  <a:moveTo>
                    <a:pt x="121" y="2595"/>
                  </a:moveTo>
                  <a:lnTo>
                    <a:pt x="363" y="1514"/>
                  </a:lnTo>
                  <a:lnTo>
                    <a:pt x="665" y="649"/>
                  </a:lnTo>
                  <a:lnTo>
                    <a:pt x="967" y="217"/>
                  </a:lnTo>
                  <a:lnTo>
                    <a:pt x="1270" y="1"/>
                  </a:lnTo>
                  <a:lnTo>
                    <a:pt x="1572" y="1"/>
                  </a:lnTo>
                  <a:lnTo>
                    <a:pt x="1814" y="433"/>
                  </a:lnTo>
                  <a:lnTo>
                    <a:pt x="2055" y="1082"/>
                  </a:lnTo>
                  <a:lnTo>
                    <a:pt x="2237" y="2163"/>
                  </a:lnTo>
                  <a:lnTo>
                    <a:pt x="2237" y="3460"/>
                  </a:lnTo>
                  <a:lnTo>
                    <a:pt x="1995" y="4974"/>
                  </a:lnTo>
                  <a:lnTo>
                    <a:pt x="1632" y="6271"/>
                  </a:lnTo>
                  <a:lnTo>
                    <a:pt x="1209" y="6919"/>
                  </a:lnTo>
                  <a:lnTo>
                    <a:pt x="665" y="6703"/>
                  </a:lnTo>
                  <a:lnTo>
                    <a:pt x="242" y="5622"/>
                  </a:lnTo>
                  <a:lnTo>
                    <a:pt x="0" y="4325"/>
                  </a:lnTo>
                  <a:lnTo>
                    <a:pt x="121" y="259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6" name="Shape 176"/>
            <p:cNvSpPr/>
            <p:nvPr/>
          </p:nvSpPr>
          <p:spPr>
            <a:xfrm>
              <a:off x="1295200" y="1194575"/>
              <a:ext cx="65025" cy="718950"/>
            </a:xfrm>
            <a:custGeom>
              <a:avLst/>
              <a:gdLst/>
              <a:ahLst/>
              <a:cxnLst/>
              <a:rect l="0" t="0" r="0" b="0"/>
              <a:pathLst>
                <a:path w="2601" h="28758" extrusionOk="0">
                  <a:moveTo>
                    <a:pt x="61" y="28758"/>
                  </a:moveTo>
                  <a:lnTo>
                    <a:pt x="1" y="27893"/>
                  </a:lnTo>
                  <a:lnTo>
                    <a:pt x="61" y="27244"/>
                  </a:lnTo>
                  <a:lnTo>
                    <a:pt x="121" y="26379"/>
                  </a:lnTo>
                  <a:lnTo>
                    <a:pt x="242" y="25731"/>
                  </a:lnTo>
                  <a:lnTo>
                    <a:pt x="242" y="2379"/>
                  </a:lnTo>
                  <a:lnTo>
                    <a:pt x="61" y="1731"/>
                  </a:lnTo>
                  <a:lnTo>
                    <a:pt x="1" y="1082"/>
                  </a:lnTo>
                  <a:lnTo>
                    <a:pt x="61" y="433"/>
                  </a:lnTo>
                  <a:lnTo>
                    <a:pt x="242" y="1"/>
                  </a:lnTo>
                  <a:lnTo>
                    <a:pt x="2177" y="1"/>
                  </a:lnTo>
                  <a:lnTo>
                    <a:pt x="2479" y="649"/>
                  </a:lnTo>
                  <a:lnTo>
                    <a:pt x="2540" y="1298"/>
                  </a:lnTo>
                  <a:lnTo>
                    <a:pt x="2479" y="1947"/>
                  </a:lnTo>
                  <a:lnTo>
                    <a:pt x="2358" y="2595"/>
                  </a:lnTo>
                  <a:lnTo>
                    <a:pt x="2358" y="25514"/>
                  </a:lnTo>
                  <a:lnTo>
                    <a:pt x="2479" y="26379"/>
                  </a:lnTo>
                  <a:lnTo>
                    <a:pt x="2600" y="27028"/>
                  </a:lnTo>
                  <a:lnTo>
                    <a:pt x="2600" y="27676"/>
                  </a:lnTo>
                  <a:lnTo>
                    <a:pt x="2540" y="28758"/>
                  </a:lnTo>
                  <a:lnTo>
                    <a:pt x="2237" y="28758"/>
                  </a:lnTo>
                  <a:lnTo>
                    <a:pt x="1935" y="28758"/>
                  </a:lnTo>
                  <a:lnTo>
                    <a:pt x="1633" y="28758"/>
                  </a:lnTo>
                  <a:lnTo>
                    <a:pt x="1331" y="28758"/>
                  </a:lnTo>
                  <a:lnTo>
                    <a:pt x="1028" y="28758"/>
                  </a:lnTo>
                  <a:lnTo>
                    <a:pt x="666" y="28758"/>
                  </a:lnTo>
                  <a:lnTo>
                    <a:pt x="363" y="28758"/>
                  </a:lnTo>
                  <a:lnTo>
                    <a:pt x="61" y="2875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7" name="Shape 177"/>
            <p:cNvSpPr/>
            <p:nvPr/>
          </p:nvSpPr>
          <p:spPr>
            <a:xfrm>
              <a:off x="1298225" y="989175"/>
              <a:ext cx="52925" cy="173000"/>
            </a:xfrm>
            <a:custGeom>
              <a:avLst/>
              <a:gdLst/>
              <a:ahLst/>
              <a:cxnLst/>
              <a:rect l="0" t="0" r="0" b="0"/>
              <a:pathLst>
                <a:path w="2117" h="6920" extrusionOk="0">
                  <a:moveTo>
                    <a:pt x="121" y="2595"/>
                  </a:moveTo>
                  <a:lnTo>
                    <a:pt x="363" y="1514"/>
                  </a:lnTo>
                  <a:lnTo>
                    <a:pt x="665" y="649"/>
                  </a:lnTo>
                  <a:lnTo>
                    <a:pt x="907" y="217"/>
                  </a:lnTo>
                  <a:lnTo>
                    <a:pt x="1210" y="1"/>
                  </a:lnTo>
                  <a:lnTo>
                    <a:pt x="1512" y="1"/>
                  </a:lnTo>
                  <a:lnTo>
                    <a:pt x="1754" y="433"/>
                  </a:lnTo>
                  <a:lnTo>
                    <a:pt x="1935" y="1082"/>
                  </a:lnTo>
                  <a:lnTo>
                    <a:pt x="2116" y="2163"/>
                  </a:lnTo>
                  <a:lnTo>
                    <a:pt x="2116" y="3460"/>
                  </a:lnTo>
                  <a:lnTo>
                    <a:pt x="1935" y="4974"/>
                  </a:lnTo>
                  <a:lnTo>
                    <a:pt x="1512" y="6271"/>
                  </a:lnTo>
                  <a:lnTo>
                    <a:pt x="1089" y="6919"/>
                  </a:lnTo>
                  <a:lnTo>
                    <a:pt x="545" y="6703"/>
                  </a:lnTo>
                  <a:lnTo>
                    <a:pt x="182" y="5622"/>
                  </a:lnTo>
                  <a:lnTo>
                    <a:pt x="0" y="4325"/>
                  </a:lnTo>
                  <a:lnTo>
                    <a:pt x="121" y="259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8" name="Shape 178"/>
            <p:cNvSpPr/>
            <p:nvPr/>
          </p:nvSpPr>
          <p:spPr>
            <a:xfrm>
              <a:off x="1916350" y="1686475"/>
              <a:ext cx="43875" cy="216250"/>
            </a:xfrm>
            <a:custGeom>
              <a:avLst/>
              <a:gdLst/>
              <a:ahLst/>
              <a:cxnLst/>
              <a:rect l="0" t="0" r="0" b="0"/>
              <a:pathLst>
                <a:path w="1755" h="8650" extrusionOk="0">
                  <a:moveTo>
                    <a:pt x="1" y="6271"/>
                  </a:moveTo>
                  <a:lnTo>
                    <a:pt x="1" y="8649"/>
                  </a:lnTo>
                  <a:lnTo>
                    <a:pt x="666" y="8217"/>
                  </a:lnTo>
                  <a:lnTo>
                    <a:pt x="1210" y="7136"/>
                  </a:lnTo>
                  <a:lnTo>
                    <a:pt x="1573" y="5838"/>
                  </a:lnTo>
                  <a:lnTo>
                    <a:pt x="1754" y="4541"/>
                  </a:lnTo>
                  <a:lnTo>
                    <a:pt x="1754" y="3244"/>
                  </a:lnTo>
                  <a:lnTo>
                    <a:pt x="1694" y="1946"/>
                  </a:lnTo>
                  <a:lnTo>
                    <a:pt x="1573" y="1082"/>
                  </a:lnTo>
                  <a:lnTo>
                    <a:pt x="1452" y="217"/>
                  </a:lnTo>
                  <a:lnTo>
                    <a:pt x="1331" y="0"/>
                  </a:lnTo>
                  <a:lnTo>
                    <a:pt x="1210" y="0"/>
                  </a:lnTo>
                  <a:lnTo>
                    <a:pt x="1029" y="217"/>
                  </a:lnTo>
                  <a:lnTo>
                    <a:pt x="787" y="649"/>
                  </a:lnTo>
                  <a:lnTo>
                    <a:pt x="605" y="2379"/>
                  </a:lnTo>
                  <a:lnTo>
                    <a:pt x="726" y="3892"/>
                  </a:lnTo>
                  <a:lnTo>
                    <a:pt x="787" y="5190"/>
                  </a:lnTo>
                  <a:lnTo>
                    <a:pt x="424" y="6055"/>
                  </a:lnTo>
                  <a:lnTo>
                    <a:pt x="303" y="6271"/>
                  </a:lnTo>
                  <a:lnTo>
                    <a:pt x="182" y="6271"/>
                  </a:lnTo>
                  <a:lnTo>
                    <a:pt x="122" y="6271"/>
                  </a:lnTo>
                  <a:lnTo>
                    <a:pt x="1" y="627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9" name="Shape 179"/>
            <p:cNvSpPr/>
            <p:nvPr/>
          </p:nvSpPr>
          <p:spPr>
            <a:xfrm>
              <a:off x="1916350" y="1118900"/>
              <a:ext cx="49900" cy="221650"/>
            </a:xfrm>
            <a:custGeom>
              <a:avLst/>
              <a:gdLst/>
              <a:ahLst/>
              <a:cxnLst/>
              <a:rect l="0" t="0" r="0" b="0"/>
              <a:pathLst>
                <a:path w="1996" h="8866" extrusionOk="0">
                  <a:moveTo>
                    <a:pt x="1" y="6703"/>
                  </a:moveTo>
                  <a:lnTo>
                    <a:pt x="1" y="8866"/>
                  </a:lnTo>
                  <a:lnTo>
                    <a:pt x="1996" y="8866"/>
                  </a:lnTo>
                  <a:lnTo>
                    <a:pt x="1935" y="6703"/>
                  </a:lnTo>
                  <a:lnTo>
                    <a:pt x="1875" y="4974"/>
                  </a:lnTo>
                  <a:lnTo>
                    <a:pt x="1694" y="3460"/>
                  </a:lnTo>
                  <a:lnTo>
                    <a:pt x="1512" y="2163"/>
                  </a:lnTo>
                  <a:lnTo>
                    <a:pt x="1210" y="1298"/>
                  </a:lnTo>
                  <a:lnTo>
                    <a:pt x="847" y="649"/>
                  </a:lnTo>
                  <a:lnTo>
                    <a:pt x="485" y="217"/>
                  </a:lnTo>
                  <a:lnTo>
                    <a:pt x="1" y="1"/>
                  </a:lnTo>
                  <a:lnTo>
                    <a:pt x="1" y="2595"/>
                  </a:lnTo>
                  <a:lnTo>
                    <a:pt x="61" y="2595"/>
                  </a:lnTo>
                  <a:lnTo>
                    <a:pt x="61" y="2595"/>
                  </a:lnTo>
                  <a:lnTo>
                    <a:pt x="61" y="2595"/>
                  </a:lnTo>
                  <a:lnTo>
                    <a:pt x="122" y="2595"/>
                  </a:lnTo>
                  <a:lnTo>
                    <a:pt x="303" y="3244"/>
                  </a:lnTo>
                  <a:lnTo>
                    <a:pt x="364" y="4325"/>
                  </a:lnTo>
                  <a:lnTo>
                    <a:pt x="424" y="5406"/>
                  </a:lnTo>
                  <a:lnTo>
                    <a:pt x="364" y="6703"/>
                  </a:lnTo>
                  <a:lnTo>
                    <a:pt x="1" y="670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80" name="Shape 180"/>
            <p:cNvSpPr/>
            <p:nvPr/>
          </p:nvSpPr>
          <p:spPr>
            <a:xfrm>
              <a:off x="1757675" y="962150"/>
              <a:ext cx="69550" cy="951375"/>
            </a:xfrm>
            <a:custGeom>
              <a:avLst/>
              <a:gdLst/>
              <a:ahLst/>
              <a:cxnLst/>
              <a:rect l="0" t="0" r="0" b="0"/>
              <a:pathLst>
                <a:path w="2782" h="38055" extrusionOk="0">
                  <a:moveTo>
                    <a:pt x="2600" y="35460"/>
                  </a:moveTo>
                  <a:lnTo>
                    <a:pt x="2721" y="35892"/>
                  </a:lnTo>
                  <a:lnTo>
                    <a:pt x="2781" y="36541"/>
                  </a:lnTo>
                  <a:lnTo>
                    <a:pt x="2721" y="37190"/>
                  </a:lnTo>
                  <a:lnTo>
                    <a:pt x="2600" y="38055"/>
                  </a:lnTo>
                  <a:lnTo>
                    <a:pt x="303" y="38055"/>
                  </a:lnTo>
                  <a:lnTo>
                    <a:pt x="182" y="37190"/>
                  </a:lnTo>
                  <a:lnTo>
                    <a:pt x="121" y="36757"/>
                  </a:lnTo>
                  <a:lnTo>
                    <a:pt x="121" y="36109"/>
                  </a:lnTo>
                  <a:lnTo>
                    <a:pt x="303" y="35244"/>
                  </a:lnTo>
                  <a:lnTo>
                    <a:pt x="303" y="3028"/>
                  </a:lnTo>
                  <a:lnTo>
                    <a:pt x="121" y="2163"/>
                  </a:lnTo>
                  <a:lnTo>
                    <a:pt x="0" y="1298"/>
                  </a:lnTo>
                  <a:lnTo>
                    <a:pt x="0" y="649"/>
                  </a:lnTo>
                  <a:lnTo>
                    <a:pt x="61" y="0"/>
                  </a:lnTo>
                  <a:lnTo>
                    <a:pt x="2116" y="0"/>
                  </a:lnTo>
                  <a:lnTo>
                    <a:pt x="2237" y="433"/>
                  </a:lnTo>
                  <a:lnTo>
                    <a:pt x="2358" y="649"/>
                  </a:lnTo>
                  <a:lnTo>
                    <a:pt x="2479" y="1298"/>
                  </a:lnTo>
                  <a:lnTo>
                    <a:pt x="2600" y="1946"/>
                  </a:lnTo>
                  <a:lnTo>
                    <a:pt x="2600" y="3546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81" name="Shape 181"/>
            <p:cNvSpPr/>
            <p:nvPr/>
          </p:nvSpPr>
          <p:spPr>
            <a:xfrm>
              <a:off x="1846850" y="1118900"/>
              <a:ext cx="69525" cy="783825"/>
            </a:xfrm>
            <a:custGeom>
              <a:avLst/>
              <a:gdLst/>
              <a:ahLst/>
              <a:cxnLst/>
              <a:rect l="0" t="0" r="0" b="0"/>
              <a:pathLst>
                <a:path w="2781" h="31353" extrusionOk="0">
                  <a:moveTo>
                    <a:pt x="2781" y="2595"/>
                  </a:moveTo>
                  <a:lnTo>
                    <a:pt x="2781" y="1"/>
                  </a:lnTo>
                  <a:lnTo>
                    <a:pt x="2600" y="1"/>
                  </a:lnTo>
                  <a:lnTo>
                    <a:pt x="2418" y="1"/>
                  </a:lnTo>
                  <a:lnTo>
                    <a:pt x="2237" y="1"/>
                  </a:lnTo>
                  <a:lnTo>
                    <a:pt x="2055" y="217"/>
                  </a:lnTo>
                  <a:lnTo>
                    <a:pt x="1511" y="1082"/>
                  </a:lnTo>
                  <a:lnTo>
                    <a:pt x="1088" y="2163"/>
                  </a:lnTo>
                  <a:lnTo>
                    <a:pt x="726" y="3676"/>
                  </a:lnTo>
                  <a:lnTo>
                    <a:pt x="423" y="5406"/>
                  </a:lnTo>
                  <a:lnTo>
                    <a:pt x="242" y="7352"/>
                  </a:lnTo>
                  <a:lnTo>
                    <a:pt x="121" y="9514"/>
                  </a:lnTo>
                  <a:lnTo>
                    <a:pt x="0" y="12109"/>
                  </a:lnTo>
                  <a:lnTo>
                    <a:pt x="0" y="15136"/>
                  </a:lnTo>
                  <a:lnTo>
                    <a:pt x="61" y="18163"/>
                  </a:lnTo>
                  <a:lnTo>
                    <a:pt x="121" y="20974"/>
                  </a:lnTo>
                  <a:lnTo>
                    <a:pt x="302" y="23352"/>
                  </a:lnTo>
                  <a:lnTo>
                    <a:pt x="484" y="25298"/>
                  </a:lnTo>
                  <a:lnTo>
                    <a:pt x="726" y="27028"/>
                  </a:lnTo>
                  <a:lnTo>
                    <a:pt x="1088" y="28541"/>
                  </a:lnTo>
                  <a:lnTo>
                    <a:pt x="1451" y="29622"/>
                  </a:lnTo>
                  <a:lnTo>
                    <a:pt x="1874" y="30703"/>
                  </a:lnTo>
                  <a:lnTo>
                    <a:pt x="2116" y="30920"/>
                  </a:lnTo>
                  <a:lnTo>
                    <a:pt x="2358" y="31136"/>
                  </a:lnTo>
                  <a:lnTo>
                    <a:pt x="2539" y="31352"/>
                  </a:lnTo>
                  <a:lnTo>
                    <a:pt x="2781" y="31352"/>
                  </a:lnTo>
                  <a:lnTo>
                    <a:pt x="2781" y="28974"/>
                  </a:lnTo>
                  <a:lnTo>
                    <a:pt x="2600" y="28758"/>
                  </a:lnTo>
                  <a:lnTo>
                    <a:pt x="2479" y="28541"/>
                  </a:lnTo>
                  <a:lnTo>
                    <a:pt x="2358" y="28325"/>
                  </a:lnTo>
                  <a:lnTo>
                    <a:pt x="2297" y="27893"/>
                  </a:lnTo>
                  <a:lnTo>
                    <a:pt x="2297" y="8866"/>
                  </a:lnTo>
                  <a:lnTo>
                    <a:pt x="2781" y="8866"/>
                  </a:lnTo>
                  <a:lnTo>
                    <a:pt x="2781" y="6703"/>
                  </a:lnTo>
                  <a:lnTo>
                    <a:pt x="2358" y="6703"/>
                  </a:lnTo>
                  <a:lnTo>
                    <a:pt x="2358" y="4109"/>
                  </a:lnTo>
                  <a:lnTo>
                    <a:pt x="2418" y="3460"/>
                  </a:lnTo>
                  <a:lnTo>
                    <a:pt x="2479" y="3028"/>
                  </a:lnTo>
                  <a:lnTo>
                    <a:pt x="2600" y="2812"/>
                  </a:lnTo>
                  <a:lnTo>
                    <a:pt x="2781" y="259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82" name="Shape 182"/>
            <p:cNvSpPr/>
            <p:nvPr/>
          </p:nvSpPr>
          <p:spPr>
            <a:xfrm>
              <a:off x="2097725" y="1194575"/>
              <a:ext cx="63500" cy="718950"/>
            </a:xfrm>
            <a:custGeom>
              <a:avLst/>
              <a:gdLst/>
              <a:ahLst/>
              <a:cxnLst/>
              <a:rect l="0" t="0" r="0" b="0"/>
              <a:pathLst>
                <a:path w="2540" h="28758" extrusionOk="0">
                  <a:moveTo>
                    <a:pt x="61" y="28758"/>
                  </a:moveTo>
                  <a:lnTo>
                    <a:pt x="0" y="27893"/>
                  </a:lnTo>
                  <a:lnTo>
                    <a:pt x="61" y="27028"/>
                  </a:lnTo>
                  <a:lnTo>
                    <a:pt x="121" y="26379"/>
                  </a:lnTo>
                  <a:lnTo>
                    <a:pt x="242" y="25514"/>
                  </a:lnTo>
                  <a:lnTo>
                    <a:pt x="242" y="2379"/>
                  </a:lnTo>
                  <a:lnTo>
                    <a:pt x="61" y="1731"/>
                  </a:lnTo>
                  <a:lnTo>
                    <a:pt x="0" y="1082"/>
                  </a:lnTo>
                  <a:lnTo>
                    <a:pt x="121" y="433"/>
                  </a:lnTo>
                  <a:lnTo>
                    <a:pt x="303" y="1"/>
                  </a:lnTo>
                  <a:lnTo>
                    <a:pt x="2177" y="1"/>
                  </a:lnTo>
                  <a:lnTo>
                    <a:pt x="2479" y="649"/>
                  </a:lnTo>
                  <a:lnTo>
                    <a:pt x="2539" y="1298"/>
                  </a:lnTo>
                  <a:lnTo>
                    <a:pt x="2479" y="1947"/>
                  </a:lnTo>
                  <a:lnTo>
                    <a:pt x="2358" y="2595"/>
                  </a:lnTo>
                  <a:lnTo>
                    <a:pt x="2418" y="25514"/>
                  </a:lnTo>
                  <a:lnTo>
                    <a:pt x="2479" y="26163"/>
                  </a:lnTo>
                  <a:lnTo>
                    <a:pt x="2539" y="27028"/>
                  </a:lnTo>
                  <a:lnTo>
                    <a:pt x="2539" y="27676"/>
                  </a:lnTo>
                  <a:lnTo>
                    <a:pt x="2479" y="28758"/>
                  </a:lnTo>
                  <a:lnTo>
                    <a:pt x="61" y="2875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83" name="Shape 183"/>
            <p:cNvSpPr/>
            <p:nvPr/>
          </p:nvSpPr>
          <p:spPr>
            <a:xfrm>
              <a:off x="2100750" y="983775"/>
              <a:ext cx="54425" cy="178400"/>
            </a:xfrm>
            <a:custGeom>
              <a:avLst/>
              <a:gdLst/>
              <a:ahLst/>
              <a:cxnLst/>
              <a:rect l="0" t="0" r="0" b="0"/>
              <a:pathLst>
                <a:path w="2177" h="7136" extrusionOk="0">
                  <a:moveTo>
                    <a:pt x="121" y="2811"/>
                  </a:moveTo>
                  <a:lnTo>
                    <a:pt x="363" y="1730"/>
                  </a:lnTo>
                  <a:lnTo>
                    <a:pt x="665" y="865"/>
                  </a:lnTo>
                  <a:lnTo>
                    <a:pt x="967" y="217"/>
                  </a:lnTo>
                  <a:lnTo>
                    <a:pt x="1209" y="0"/>
                  </a:lnTo>
                  <a:lnTo>
                    <a:pt x="1512" y="217"/>
                  </a:lnTo>
                  <a:lnTo>
                    <a:pt x="1753" y="649"/>
                  </a:lnTo>
                  <a:lnTo>
                    <a:pt x="1935" y="1298"/>
                  </a:lnTo>
                  <a:lnTo>
                    <a:pt x="2116" y="2379"/>
                  </a:lnTo>
                  <a:lnTo>
                    <a:pt x="2177" y="3676"/>
                  </a:lnTo>
                  <a:lnTo>
                    <a:pt x="1935" y="5190"/>
                  </a:lnTo>
                  <a:lnTo>
                    <a:pt x="1572" y="6487"/>
                  </a:lnTo>
                  <a:lnTo>
                    <a:pt x="1088" y="7135"/>
                  </a:lnTo>
                  <a:lnTo>
                    <a:pt x="544" y="6919"/>
                  </a:lnTo>
                  <a:lnTo>
                    <a:pt x="182" y="5838"/>
                  </a:lnTo>
                  <a:lnTo>
                    <a:pt x="0" y="4541"/>
                  </a:lnTo>
                  <a:lnTo>
                    <a:pt x="121" y="281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84" name="Shape 184"/>
            <p:cNvSpPr/>
            <p:nvPr/>
          </p:nvSpPr>
          <p:spPr>
            <a:xfrm>
              <a:off x="2587400" y="1697275"/>
              <a:ext cx="43850" cy="216250"/>
            </a:xfrm>
            <a:custGeom>
              <a:avLst/>
              <a:gdLst/>
              <a:ahLst/>
              <a:cxnLst/>
              <a:rect l="0" t="0" r="0" b="0"/>
              <a:pathLst>
                <a:path w="1754" h="8650" extrusionOk="0">
                  <a:moveTo>
                    <a:pt x="0" y="6271"/>
                  </a:moveTo>
                  <a:lnTo>
                    <a:pt x="0" y="8650"/>
                  </a:lnTo>
                  <a:lnTo>
                    <a:pt x="665" y="8217"/>
                  </a:lnTo>
                  <a:lnTo>
                    <a:pt x="1209" y="7136"/>
                  </a:lnTo>
                  <a:lnTo>
                    <a:pt x="1572" y="5623"/>
                  </a:lnTo>
                  <a:lnTo>
                    <a:pt x="1753" y="4325"/>
                  </a:lnTo>
                  <a:lnTo>
                    <a:pt x="1753" y="3028"/>
                  </a:lnTo>
                  <a:lnTo>
                    <a:pt x="1753" y="1947"/>
                  </a:lnTo>
                  <a:lnTo>
                    <a:pt x="1632" y="866"/>
                  </a:lnTo>
                  <a:lnTo>
                    <a:pt x="1512" y="217"/>
                  </a:lnTo>
                  <a:lnTo>
                    <a:pt x="1391" y="1"/>
                  </a:lnTo>
                  <a:lnTo>
                    <a:pt x="1209" y="1"/>
                  </a:lnTo>
                  <a:lnTo>
                    <a:pt x="1028" y="217"/>
                  </a:lnTo>
                  <a:lnTo>
                    <a:pt x="786" y="650"/>
                  </a:lnTo>
                  <a:lnTo>
                    <a:pt x="665" y="2379"/>
                  </a:lnTo>
                  <a:lnTo>
                    <a:pt x="786" y="3893"/>
                  </a:lnTo>
                  <a:lnTo>
                    <a:pt x="786" y="5190"/>
                  </a:lnTo>
                  <a:lnTo>
                    <a:pt x="423" y="6055"/>
                  </a:lnTo>
                  <a:lnTo>
                    <a:pt x="302" y="6271"/>
                  </a:lnTo>
                  <a:lnTo>
                    <a:pt x="242" y="6271"/>
                  </a:lnTo>
                  <a:lnTo>
                    <a:pt x="121" y="6271"/>
                  </a:lnTo>
                  <a:lnTo>
                    <a:pt x="0" y="627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85" name="Shape 185"/>
            <p:cNvSpPr/>
            <p:nvPr/>
          </p:nvSpPr>
          <p:spPr>
            <a:xfrm>
              <a:off x="2587400" y="1129725"/>
              <a:ext cx="49900" cy="221650"/>
            </a:xfrm>
            <a:custGeom>
              <a:avLst/>
              <a:gdLst/>
              <a:ahLst/>
              <a:cxnLst/>
              <a:rect l="0" t="0" r="0" b="0"/>
              <a:pathLst>
                <a:path w="1996" h="8866" extrusionOk="0">
                  <a:moveTo>
                    <a:pt x="0" y="6703"/>
                  </a:moveTo>
                  <a:lnTo>
                    <a:pt x="0" y="8865"/>
                  </a:lnTo>
                  <a:lnTo>
                    <a:pt x="1995" y="8865"/>
                  </a:lnTo>
                  <a:lnTo>
                    <a:pt x="1935" y="6703"/>
                  </a:lnTo>
                  <a:lnTo>
                    <a:pt x="1874" y="4973"/>
                  </a:lnTo>
                  <a:lnTo>
                    <a:pt x="1693" y="3460"/>
                  </a:lnTo>
                  <a:lnTo>
                    <a:pt x="1512" y="2162"/>
                  </a:lnTo>
                  <a:lnTo>
                    <a:pt x="1209" y="1297"/>
                  </a:lnTo>
                  <a:lnTo>
                    <a:pt x="847" y="433"/>
                  </a:lnTo>
                  <a:lnTo>
                    <a:pt x="484" y="216"/>
                  </a:lnTo>
                  <a:lnTo>
                    <a:pt x="0" y="0"/>
                  </a:lnTo>
                  <a:lnTo>
                    <a:pt x="0" y="2595"/>
                  </a:lnTo>
                  <a:lnTo>
                    <a:pt x="61" y="2595"/>
                  </a:lnTo>
                  <a:lnTo>
                    <a:pt x="61" y="2595"/>
                  </a:lnTo>
                  <a:lnTo>
                    <a:pt x="121" y="2595"/>
                  </a:lnTo>
                  <a:lnTo>
                    <a:pt x="121" y="2595"/>
                  </a:lnTo>
                  <a:lnTo>
                    <a:pt x="302" y="3027"/>
                  </a:lnTo>
                  <a:lnTo>
                    <a:pt x="423" y="4108"/>
                  </a:lnTo>
                  <a:lnTo>
                    <a:pt x="484" y="5406"/>
                  </a:lnTo>
                  <a:lnTo>
                    <a:pt x="423" y="6703"/>
                  </a:lnTo>
                  <a:lnTo>
                    <a:pt x="0" y="670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86" name="Shape 186"/>
            <p:cNvSpPr/>
            <p:nvPr/>
          </p:nvSpPr>
          <p:spPr>
            <a:xfrm>
              <a:off x="2428700" y="967550"/>
              <a:ext cx="69550" cy="945975"/>
            </a:xfrm>
            <a:custGeom>
              <a:avLst/>
              <a:gdLst/>
              <a:ahLst/>
              <a:cxnLst/>
              <a:rect l="0" t="0" r="0" b="0"/>
              <a:pathLst>
                <a:path w="2782" h="37839" extrusionOk="0">
                  <a:moveTo>
                    <a:pt x="2600" y="35244"/>
                  </a:moveTo>
                  <a:lnTo>
                    <a:pt x="2721" y="35676"/>
                  </a:lnTo>
                  <a:lnTo>
                    <a:pt x="2781" y="36325"/>
                  </a:lnTo>
                  <a:lnTo>
                    <a:pt x="2781" y="36974"/>
                  </a:lnTo>
                  <a:lnTo>
                    <a:pt x="2721" y="37839"/>
                  </a:lnTo>
                  <a:lnTo>
                    <a:pt x="242" y="37839"/>
                  </a:lnTo>
                  <a:lnTo>
                    <a:pt x="122" y="36974"/>
                  </a:lnTo>
                  <a:lnTo>
                    <a:pt x="61" y="36541"/>
                  </a:lnTo>
                  <a:lnTo>
                    <a:pt x="122" y="35893"/>
                  </a:lnTo>
                  <a:lnTo>
                    <a:pt x="242" y="35028"/>
                  </a:lnTo>
                  <a:lnTo>
                    <a:pt x="242" y="3244"/>
                  </a:lnTo>
                  <a:lnTo>
                    <a:pt x="61" y="2379"/>
                  </a:lnTo>
                  <a:lnTo>
                    <a:pt x="1" y="1514"/>
                  </a:lnTo>
                  <a:lnTo>
                    <a:pt x="1" y="649"/>
                  </a:lnTo>
                  <a:lnTo>
                    <a:pt x="1" y="1"/>
                  </a:lnTo>
                  <a:lnTo>
                    <a:pt x="2116" y="1"/>
                  </a:lnTo>
                  <a:lnTo>
                    <a:pt x="2237" y="433"/>
                  </a:lnTo>
                  <a:lnTo>
                    <a:pt x="2358" y="866"/>
                  </a:lnTo>
                  <a:lnTo>
                    <a:pt x="2479" y="1298"/>
                  </a:lnTo>
                  <a:lnTo>
                    <a:pt x="2600" y="1947"/>
                  </a:lnTo>
                  <a:lnTo>
                    <a:pt x="2600" y="3524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87" name="Shape 187"/>
            <p:cNvSpPr/>
            <p:nvPr/>
          </p:nvSpPr>
          <p:spPr>
            <a:xfrm>
              <a:off x="2517875" y="1129725"/>
              <a:ext cx="69550" cy="783800"/>
            </a:xfrm>
            <a:custGeom>
              <a:avLst/>
              <a:gdLst/>
              <a:ahLst/>
              <a:cxnLst/>
              <a:rect l="0" t="0" r="0" b="0"/>
              <a:pathLst>
                <a:path w="2782" h="31352" extrusionOk="0">
                  <a:moveTo>
                    <a:pt x="2781" y="2595"/>
                  </a:moveTo>
                  <a:lnTo>
                    <a:pt x="2781" y="0"/>
                  </a:lnTo>
                  <a:lnTo>
                    <a:pt x="2660" y="0"/>
                  </a:lnTo>
                  <a:lnTo>
                    <a:pt x="2479" y="0"/>
                  </a:lnTo>
                  <a:lnTo>
                    <a:pt x="2358" y="0"/>
                  </a:lnTo>
                  <a:lnTo>
                    <a:pt x="2177" y="216"/>
                  </a:lnTo>
                  <a:lnTo>
                    <a:pt x="1633" y="1081"/>
                  </a:lnTo>
                  <a:lnTo>
                    <a:pt x="1149" y="2162"/>
                  </a:lnTo>
                  <a:lnTo>
                    <a:pt x="786" y="3676"/>
                  </a:lnTo>
                  <a:lnTo>
                    <a:pt x="544" y="5406"/>
                  </a:lnTo>
                  <a:lnTo>
                    <a:pt x="303" y="7352"/>
                  </a:lnTo>
                  <a:lnTo>
                    <a:pt x="182" y="9514"/>
                  </a:lnTo>
                  <a:lnTo>
                    <a:pt x="61" y="12108"/>
                  </a:lnTo>
                  <a:lnTo>
                    <a:pt x="0" y="15135"/>
                  </a:lnTo>
                  <a:lnTo>
                    <a:pt x="61" y="18162"/>
                  </a:lnTo>
                  <a:lnTo>
                    <a:pt x="182" y="20973"/>
                  </a:lnTo>
                  <a:lnTo>
                    <a:pt x="363" y="23352"/>
                  </a:lnTo>
                  <a:lnTo>
                    <a:pt x="605" y="25297"/>
                  </a:lnTo>
                  <a:lnTo>
                    <a:pt x="847" y="27027"/>
                  </a:lnTo>
                  <a:lnTo>
                    <a:pt x="1149" y="28325"/>
                  </a:lnTo>
                  <a:lnTo>
                    <a:pt x="1512" y="29622"/>
                  </a:lnTo>
                  <a:lnTo>
                    <a:pt x="1874" y="30703"/>
                  </a:lnTo>
                  <a:lnTo>
                    <a:pt x="2116" y="30919"/>
                  </a:lnTo>
                  <a:lnTo>
                    <a:pt x="2358" y="31135"/>
                  </a:lnTo>
                  <a:lnTo>
                    <a:pt x="2600" y="31352"/>
                  </a:lnTo>
                  <a:lnTo>
                    <a:pt x="2781" y="31352"/>
                  </a:lnTo>
                  <a:lnTo>
                    <a:pt x="2781" y="28973"/>
                  </a:lnTo>
                  <a:lnTo>
                    <a:pt x="2600" y="28757"/>
                  </a:lnTo>
                  <a:lnTo>
                    <a:pt x="2539" y="28541"/>
                  </a:lnTo>
                  <a:lnTo>
                    <a:pt x="2419" y="28325"/>
                  </a:lnTo>
                  <a:lnTo>
                    <a:pt x="2419" y="27892"/>
                  </a:lnTo>
                  <a:lnTo>
                    <a:pt x="2419" y="8865"/>
                  </a:lnTo>
                  <a:lnTo>
                    <a:pt x="2781" y="8865"/>
                  </a:lnTo>
                  <a:lnTo>
                    <a:pt x="2781" y="6703"/>
                  </a:lnTo>
                  <a:lnTo>
                    <a:pt x="2419" y="6703"/>
                  </a:lnTo>
                  <a:lnTo>
                    <a:pt x="2419" y="3892"/>
                  </a:lnTo>
                  <a:lnTo>
                    <a:pt x="2479" y="3460"/>
                  </a:lnTo>
                  <a:lnTo>
                    <a:pt x="2539" y="3027"/>
                  </a:lnTo>
                  <a:lnTo>
                    <a:pt x="2600" y="2811"/>
                  </a:lnTo>
                  <a:lnTo>
                    <a:pt x="2781" y="259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88" name="Shape 188"/>
            <p:cNvSpPr/>
            <p:nvPr/>
          </p:nvSpPr>
          <p:spPr>
            <a:xfrm>
              <a:off x="950625" y="1194575"/>
              <a:ext cx="65000" cy="718950"/>
            </a:xfrm>
            <a:custGeom>
              <a:avLst/>
              <a:gdLst/>
              <a:ahLst/>
              <a:cxnLst/>
              <a:rect l="0" t="0" r="0" b="0"/>
              <a:pathLst>
                <a:path w="2600" h="28758" extrusionOk="0">
                  <a:moveTo>
                    <a:pt x="61" y="28758"/>
                  </a:moveTo>
                  <a:lnTo>
                    <a:pt x="0" y="27893"/>
                  </a:lnTo>
                  <a:lnTo>
                    <a:pt x="0" y="27244"/>
                  </a:lnTo>
                  <a:lnTo>
                    <a:pt x="61" y="26379"/>
                  </a:lnTo>
                  <a:lnTo>
                    <a:pt x="182" y="25731"/>
                  </a:lnTo>
                  <a:lnTo>
                    <a:pt x="182" y="2379"/>
                  </a:lnTo>
                  <a:lnTo>
                    <a:pt x="61" y="1731"/>
                  </a:lnTo>
                  <a:lnTo>
                    <a:pt x="0" y="1082"/>
                  </a:lnTo>
                  <a:lnTo>
                    <a:pt x="61" y="433"/>
                  </a:lnTo>
                  <a:lnTo>
                    <a:pt x="242" y="1"/>
                  </a:lnTo>
                  <a:lnTo>
                    <a:pt x="2177" y="1"/>
                  </a:lnTo>
                  <a:lnTo>
                    <a:pt x="2418" y="649"/>
                  </a:lnTo>
                  <a:lnTo>
                    <a:pt x="2479" y="1298"/>
                  </a:lnTo>
                  <a:lnTo>
                    <a:pt x="2479" y="1947"/>
                  </a:lnTo>
                  <a:lnTo>
                    <a:pt x="2358" y="2595"/>
                  </a:lnTo>
                  <a:lnTo>
                    <a:pt x="2358" y="25514"/>
                  </a:lnTo>
                  <a:lnTo>
                    <a:pt x="2479" y="26379"/>
                  </a:lnTo>
                  <a:lnTo>
                    <a:pt x="2539" y="27028"/>
                  </a:lnTo>
                  <a:lnTo>
                    <a:pt x="2600" y="27676"/>
                  </a:lnTo>
                  <a:lnTo>
                    <a:pt x="2539" y="28758"/>
                  </a:lnTo>
                  <a:lnTo>
                    <a:pt x="2237" y="28758"/>
                  </a:lnTo>
                  <a:lnTo>
                    <a:pt x="1935" y="28758"/>
                  </a:lnTo>
                  <a:lnTo>
                    <a:pt x="1632" y="28758"/>
                  </a:lnTo>
                  <a:lnTo>
                    <a:pt x="1330" y="28758"/>
                  </a:lnTo>
                  <a:lnTo>
                    <a:pt x="1028" y="28758"/>
                  </a:lnTo>
                  <a:lnTo>
                    <a:pt x="665" y="28758"/>
                  </a:lnTo>
                  <a:lnTo>
                    <a:pt x="363" y="28758"/>
                  </a:lnTo>
                  <a:lnTo>
                    <a:pt x="61" y="2875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89" name="Shape 189"/>
            <p:cNvSpPr/>
            <p:nvPr/>
          </p:nvSpPr>
          <p:spPr>
            <a:xfrm>
              <a:off x="952125" y="989175"/>
              <a:ext cx="54425" cy="173000"/>
            </a:xfrm>
            <a:custGeom>
              <a:avLst/>
              <a:gdLst/>
              <a:ahLst/>
              <a:cxnLst/>
              <a:rect l="0" t="0" r="0" b="0"/>
              <a:pathLst>
                <a:path w="2177" h="6920" extrusionOk="0">
                  <a:moveTo>
                    <a:pt x="122" y="2595"/>
                  </a:moveTo>
                  <a:lnTo>
                    <a:pt x="363" y="1514"/>
                  </a:lnTo>
                  <a:lnTo>
                    <a:pt x="666" y="649"/>
                  </a:lnTo>
                  <a:lnTo>
                    <a:pt x="968" y="217"/>
                  </a:lnTo>
                  <a:lnTo>
                    <a:pt x="1270" y="1"/>
                  </a:lnTo>
                  <a:lnTo>
                    <a:pt x="1572" y="1"/>
                  </a:lnTo>
                  <a:lnTo>
                    <a:pt x="1814" y="433"/>
                  </a:lnTo>
                  <a:lnTo>
                    <a:pt x="1996" y="1082"/>
                  </a:lnTo>
                  <a:lnTo>
                    <a:pt x="2177" y="2163"/>
                  </a:lnTo>
                  <a:lnTo>
                    <a:pt x="2177" y="3460"/>
                  </a:lnTo>
                  <a:lnTo>
                    <a:pt x="1935" y="4974"/>
                  </a:lnTo>
                  <a:lnTo>
                    <a:pt x="1572" y="6271"/>
                  </a:lnTo>
                  <a:lnTo>
                    <a:pt x="1149" y="6919"/>
                  </a:lnTo>
                  <a:lnTo>
                    <a:pt x="605" y="6703"/>
                  </a:lnTo>
                  <a:lnTo>
                    <a:pt x="182" y="5622"/>
                  </a:lnTo>
                  <a:lnTo>
                    <a:pt x="1" y="4325"/>
                  </a:lnTo>
                  <a:lnTo>
                    <a:pt x="122" y="259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90" name="Shape 190"/>
            <p:cNvSpPr/>
            <p:nvPr/>
          </p:nvSpPr>
          <p:spPr>
            <a:xfrm>
              <a:off x="1544575" y="1691875"/>
              <a:ext cx="43850" cy="210850"/>
            </a:xfrm>
            <a:custGeom>
              <a:avLst/>
              <a:gdLst/>
              <a:ahLst/>
              <a:cxnLst/>
              <a:rect l="0" t="0" r="0" b="0"/>
              <a:pathLst>
                <a:path w="1754" h="8434" extrusionOk="0">
                  <a:moveTo>
                    <a:pt x="0" y="6055"/>
                  </a:moveTo>
                  <a:lnTo>
                    <a:pt x="0" y="8433"/>
                  </a:lnTo>
                  <a:lnTo>
                    <a:pt x="665" y="8001"/>
                  </a:lnTo>
                  <a:lnTo>
                    <a:pt x="1209" y="6920"/>
                  </a:lnTo>
                  <a:lnTo>
                    <a:pt x="1572" y="5622"/>
                  </a:lnTo>
                  <a:lnTo>
                    <a:pt x="1754" y="4325"/>
                  </a:lnTo>
                  <a:lnTo>
                    <a:pt x="1754" y="3028"/>
                  </a:lnTo>
                  <a:lnTo>
                    <a:pt x="1693" y="1730"/>
                  </a:lnTo>
                  <a:lnTo>
                    <a:pt x="1633" y="866"/>
                  </a:lnTo>
                  <a:lnTo>
                    <a:pt x="1512" y="217"/>
                  </a:lnTo>
                  <a:lnTo>
                    <a:pt x="1330" y="1"/>
                  </a:lnTo>
                  <a:lnTo>
                    <a:pt x="1149" y="1"/>
                  </a:lnTo>
                  <a:lnTo>
                    <a:pt x="968" y="1"/>
                  </a:lnTo>
                  <a:lnTo>
                    <a:pt x="786" y="433"/>
                  </a:lnTo>
                  <a:lnTo>
                    <a:pt x="605" y="2163"/>
                  </a:lnTo>
                  <a:lnTo>
                    <a:pt x="726" y="3676"/>
                  </a:lnTo>
                  <a:lnTo>
                    <a:pt x="726" y="5190"/>
                  </a:lnTo>
                  <a:lnTo>
                    <a:pt x="363" y="6055"/>
                  </a:lnTo>
                  <a:lnTo>
                    <a:pt x="303" y="6055"/>
                  </a:lnTo>
                  <a:lnTo>
                    <a:pt x="182" y="6055"/>
                  </a:lnTo>
                  <a:lnTo>
                    <a:pt x="121" y="6055"/>
                  </a:lnTo>
                  <a:lnTo>
                    <a:pt x="0" y="605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91" name="Shape 191"/>
            <p:cNvSpPr/>
            <p:nvPr/>
          </p:nvSpPr>
          <p:spPr>
            <a:xfrm>
              <a:off x="1544575" y="1118900"/>
              <a:ext cx="48375" cy="221650"/>
            </a:xfrm>
            <a:custGeom>
              <a:avLst/>
              <a:gdLst/>
              <a:ahLst/>
              <a:cxnLst/>
              <a:rect l="0" t="0" r="0" b="0"/>
              <a:pathLst>
                <a:path w="1935" h="8866" extrusionOk="0">
                  <a:moveTo>
                    <a:pt x="0" y="6920"/>
                  </a:moveTo>
                  <a:lnTo>
                    <a:pt x="0" y="8866"/>
                  </a:lnTo>
                  <a:lnTo>
                    <a:pt x="1935" y="8866"/>
                  </a:lnTo>
                  <a:lnTo>
                    <a:pt x="1874" y="6703"/>
                  </a:lnTo>
                  <a:lnTo>
                    <a:pt x="1814" y="4974"/>
                  </a:lnTo>
                  <a:lnTo>
                    <a:pt x="1633" y="3460"/>
                  </a:lnTo>
                  <a:lnTo>
                    <a:pt x="1451" y="2163"/>
                  </a:lnTo>
                  <a:lnTo>
                    <a:pt x="1149" y="1298"/>
                  </a:lnTo>
                  <a:lnTo>
                    <a:pt x="847" y="649"/>
                  </a:lnTo>
                  <a:lnTo>
                    <a:pt x="424" y="217"/>
                  </a:lnTo>
                  <a:lnTo>
                    <a:pt x="0" y="1"/>
                  </a:lnTo>
                  <a:lnTo>
                    <a:pt x="0" y="2595"/>
                  </a:lnTo>
                  <a:lnTo>
                    <a:pt x="0" y="2595"/>
                  </a:lnTo>
                  <a:lnTo>
                    <a:pt x="61" y="2595"/>
                  </a:lnTo>
                  <a:lnTo>
                    <a:pt x="61" y="2595"/>
                  </a:lnTo>
                  <a:lnTo>
                    <a:pt x="121" y="2595"/>
                  </a:lnTo>
                  <a:lnTo>
                    <a:pt x="303" y="3244"/>
                  </a:lnTo>
                  <a:lnTo>
                    <a:pt x="363" y="4325"/>
                  </a:lnTo>
                  <a:lnTo>
                    <a:pt x="424" y="5622"/>
                  </a:lnTo>
                  <a:lnTo>
                    <a:pt x="363" y="6920"/>
                  </a:lnTo>
                  <a:lnTo>
                    <a:pt x="0" y="692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92" name="Shape 192"/>
            <p:cNvSpPr/>
            <p:nvPr/>
          </p:nvSpPr>
          <p:spPr>
            <a:xfrm>
              <a:off x="1382850" y="962150"/>
              <a:ext cx="72575" cy="951375"/>
            </a:xfrm>
            <a:custGeom>
              <a:avLst/>
              <a:gdLst/>
              <a:ahLst/>
              <a:cxnLst/>
              <a:rect l="0" t="0" r="0" b="0"/>
              <a:pathLst>
                <a:path w="2903" h="38055" extrusionOk="0">
                  <a:moveTo>
                    <a:pt x="2661" y="35460"/>
                  </a:moveTo>
                  <a:lnTo>
                    <a:pt x="2782" y="35892"/>
                  </a:lnTo>
                  <a:lnTo>
                    <a:pt x="2903" y="36541"/>
                  </a:lnTo>
                  <a:lnTo>
                    <a:pt x="2903" y="37190"/>
                  </a:lnTo>
                  <a:lnTo>
                    <a:pt x="2782" y="38055"/>
                  </a:lnTo>
                  <a:lnTo>
                    <a:pt x="303" y="38055"/>
                  </a:lnTo>
                  <a:lnTo>
                    <a:pt x="243" y="37190"/>
                  </a:lnTo>
                  <a:lnTo>
                    <a:pt x="182" y="36757"/>
                  </a:lnTo>
                  <a:lnTo>
                    <a:pt x="182" y="36109"/>
                  </a:lnTo>
                  <a:lnTo>
                    <a:pt x="303" y="35244"/>
                  </a:lnTo>
                  <a:lnTo>
                    <a:pt x="303" y="3028"/>
                  </a:lnTo>
                  <a:lnTo>
                    <a:pt x="122" y="2163"/>
                  </a:lnTo>
                  <a:lnTo>
                    <a:pt x="1" y="1514"/>
                  </a:lnTo>
                  <a:lnTo>
                    <a:pt x="1" y="649"/>
                  </a:lnTo>
                  <a:lnTo>
                    <a:pt x="61" y="0"/>
                  </a:lnTo>
                  <a:lnTo>
                    <a:pt x="2177" y="0"/>
                  </a:lnTo>
                  <a:lnTo>
                    <a:pt x="2359" y="433"/>
                  </a:lnTo>
                  <a:lnTo>
                    <a:pt x="2479" y="649"/>
                  </a:lnTo>
                  <a:lnTo>
                    <a:pt x="2600" y="1298"/>
                  </a:lnTo>
                  <a:lnTo>
                    <a:pt x="2721" y="1946"/>
                  </a:lnTo>
                  <a:lnTo>
                    <a:pt x="2661" y="3546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93" name="Shape 193"/>
            <p:cNvSpPr/>
            <p:nvPr/>
          </p:nvSpPr>
          <p:spPr>
            <a:xfrm>
              <a:off x="1475050" y="1118900"/>
              <a:ext cx="69550" cy="783825"/>
            </a:xfrm>
            <a:custGeom>
              <a:avLst/>
              <a:gdLst/>
              <a:ahLst/>
              <a:cxnLst/>
              <a:rect l="0" t="0" r="0" b="0"/>
              <a:pathLst>
                <a:path w="2782" h="31353" extrusionOk="0">
                  <a:moveTo>
                    <a:pt x="2781" y="2595"/>
                  </a:moveTo>
                  <a:lnTo>
                    <a:pt x="2781" y="1"/>
                  </a:lnTo>
                  <a:lnTo>
                    <a:pt x="2660" y="1"/>
                  </a:lnTo>
                  <a:lnTo>
                    <a:pt x="2479" y="217"/>
                  </a:lnTo>
                  <a:lnTo>
                    <a:pt x="2298" y="217"/>
                  </a:lnTo>
                  <a:lnTo>
                    <a:pt x="2056" y="433"/>
                  </a:lnTo>
                  <a:lnTo>
                    <a:pt x="1512" y="1298"/>
                  </a:lnTo>
                  <a:lnTo>
                    <a:pt x="1089" y="2379"/>
                  </a:lnTo>
                  <a:lnTo>
                    <a:pt x="726" y="3676"/>
                  </a:lnTo>
                  <a:lnTo>
                    <a:pt x="484" y="5406"/>
                  </a:lnTo>
                  <a:lnTo>
                    <a:pt x="242" y="7352"/>
                  </a:lnTo>
                  <a:lnTo>
                    <a:pt x="121" y="9730"/>
                  </a:lnTo>
                  <a:lnTo>
                    <a:pt x="61" y="12325"/>
                  </a:lnTo>
                  <a:lnTo>
                    <a:pt x="1" y="15352"/>
                  </a:lnTo>
                  <a:lnTo>
                    <a:pt x="61" y="18379"/>
                  </a:lnTo>
                  <a:lnTo>
                    <a:pt x="182" y="21190"/>
                  </a:lnTo>
                  <a:lnTo>
                    <a:pt x="303" y="23568"/>
                  </a:lnTo>
                  <a:lnTo>
                    <a:pt x="545" y="25514"/>
                  </a:lnTo>
                  <a:lnTo>
                    <a:pt x="786" y="27244"/>
                  </a:lnTo>
                  <a:lnTo>
                    <a:pt x="1089" y="28541"/>
                  </a:lnTo>
                  <a:lnTo>
                    <a:pt x="1451" y="29622"/>
                  </a:lnTo>
                  <a:lnTo>
                    <a:pt x="1875" y="30703"/>
                  </a:lnTo>
                  <a:lnTo>
                    <a:pt x="2116" y="31136"/>
                  </a:lnTo>
                  <a:lnTo>
                    <a:pt x="2358" y="31352"/>
                  </a:lnTo>
                  <a:lnTo>
                    <a:pt x="2540" y="31352"/>
                  </a:lnTo>
                  <a:lnTo>
                    <a:pt x="2781" y="31352"/>
                  </a:lnTo>
                  <a:lnTo>
                    <a:pt x="2781" y="28974"/>
                  </a:lnTo>
                  <a:lnTo>
                    <a:pt x="2600" y="28974"/>
                  </a:lnTo>
                  <a:lnTo>
                    <a:pt x="2479" y="28758"/>
                  </a:lnTo>
                  <a:lnTo>
                    <a:pt x="2358" y="28325"/>
                  </a:lnTo>
                  <a:lnTo>
                    <a:pt x="2358" y="27893"/>
                  </a:lnTo>
                  <a:lnTo>
                    <a:pt x="2358" y="8866"/>
                  </a:lnTo>
                  <a:lnTo>
                    <a:pt x="2781" y="8866"/>
                  </a:lnTo>
                  <a:lnTo>
                    <a:pt x="2781" y="6920"/>
                  </a:lnTo>
                  <a:lnTo>
                    <a:pt x="2358" y="6920"/>
                  </a:lnTo>
                  <a:lnTo>
                    <a:pt x="2358" y="4109"/>
                  </a:lnTo>
                  <a:lnTo>
                    <a:pt x="2419" y="3676"/>
                  </a:lnTo>
                  <a:lnTo>
                    <a:pt x="2479" y="3244"/>
                  </a:lnTo>
                  <a:lnTo>
                    <a:pt x="2600" y="2812"/>
                  </a:lnTo>
                  <a:lnTo>
                    <a:pt x="2781" y="259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</p:grpSp>
      <p:grpSp>
        <p:nvGrpSpPr>
          <p:cNvPr id="194" name="Shape 194"/>
          <p:cNvGrpSpPr/>
          <p:nvPr/>
        </p:nvGrpSpPr>
        <p:grpSpPr>
          <a:xfrm>
            <a:off x="457200" y="5029200"/>
            <a:ext cx="2133599" cy="1096961"/>
            <a:chOff x="0" y="0"/>
            <a:chExt cx="3000000" cy="3000000"/>
          </a:xfrm>
        </p:grpSpPr>
        <p:sp>
          <p:nvSpPr>
            <p:cNvPr id="195" name="Shape 195"/>
            <p:cNvSpPr/>
            <p:nvPr/>
          </p:nvSpPr>
          <p:spPr>
            <a:xfrm>
              <a:off x="0" y="0"/>
              <a:ext cx="3000000" cy="3000000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0"/>
                  </a:moveTo>
                  <a:lnTo>
                    <a:pt x="120000" y="0"/>
                  </a:lnTo>
                  <a:lnTo>
                    <a:pt x="120000" y="120000"/>
                  </a:lnTo>
                  <a:lnTo>
                    <a:pt x="0" y="120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966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96" name="Shape 196"/>
            <p:cNvSpPr/>
            <p:nvPr/>
          </p:nvSpPr>
          <p:spPr>
            <a:xfrm>
              <a:off x="263275" y="470750"/>
              <a:ext cx="2477950" cy="2043875"/>
            </a:xfrm>
            <a:custGeom>
              <a:avLst/>
              <a:gdLst/>
              <a:ahLst/>
              <a:cxnLst/>
              <a:rect l="0" t="0" r="0" b="0"/>
              <a:pathLst>
                <a:path w="99118" h="81755" extrusionOk="0">
                  <a:moveTo>
                    <a:pt x="1" y="0"/>
                  </a:moveTo>
                  <a:lnTo>
                    <a:pt x="99118" y="0"/>
                  </a:lnTo>
                  <a:lnTo>
                    <a:pt x="99118" y="81755"/>
                  </a:lnTo>
                  <a:lnTo>
                    <a:pt x="1" y="81755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F9933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97" name="Shape 197"/>
            <p:cNvSpPr/>
            <p:nvPr/>
          </p:nvSpPr>
          <p:spPr>
            <a:xfrm>
              <a:off x="279825" y="502900"/>
              <a:ext cx="2444850" cy="1979575"/>
            </a:xfrm>
            <a:custGeom>
              <a:avLst/>
              <a:gdLst/>
              <a:ahLst/>
              <a:cxnLst/>
              <a:rect l="0" t="0" r="0" b="0"/>
              <a:pathLst>
                <a:path w="97794" h="79183" extrusionOk="0">
                  <a:moveTo>
                    <a:pt x="1" y="1"/>
                  </a:moveTo>
                  <a:lnTo>
                    <a:pt x="97794" y="1"/>
                  </a:lnTo>
                  <a:lnTo>
                    <a:pt x="97794" y="79182"/>
                  </a:lnTo>
                  <a:lnTo>
                    <a:pt x="1" y="79182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98" name="Shape 198"/>
            <p:cNvSpPr/>
            <p:nvPr/>
          </p:nvSpPr>
          <p:spPr>
            <a:xfrm>
              <a:off x="2268800" y="2616950"/>
              <a:ext cx="479950" cy="225175"/>
            </a:xfrm>
            <a:custGeom>
              <a:avLst/>
              <a:gdLst/>
              <a:ahLst/>
              <a:cxnLst/>
              <a:rect l="0" t="0" r="0" b="0"/>
              <a:pathLst>
                <a:path w="19198" h="9007" extrusionOk="0">
                  <a:moveTo>
                    <a:pt x="14684" y="8772"/>
                  </a:moveTo>
                  <a:lnTo>
                    <a:pt x="14263" y="8304"/>
                  </a:lnTo>
                  <a:lnTo>
                    <a:pt x="13842" y="7720"/>
                  </a:lnTo>
                  <a:lnTo>
                    <a:pt x="13300" y="7135"/>
                  </a:lnTo>
                  <a:lnTo>
                    <a:pt x="12759" y="6550"/>
                  </a:lnTo>
                  <a:lnTo>
                    <a:pt x="12217" y="6082"/>
                  </a:lnTo>
                  <a:lnTo>
                    <a:pt x="11675" y="5731"/>
                  </a:lnTo>
                  <a:lnTo>
                    <a:pt x="11134" y="5614"/>
                  </a:lnTo>
                  <a:lnTo>
                    <a:pt x="10652" y="5614"/>
                  </a:lnTo>
                  <a:lnTo>
                    <a:pt x="10171" y="6082"/>
                  </a:lnTo>
                  <a:lnTo>
                    <a:pt x="9689" y="6433"/>
                  </a:lnTo>
                  <a:lnTo>
                    <a:pt x="9088" y="6901"/>
                  </a:lnTo>
                  <a:lnTo>
                    <a:pt x="8546" y="7369"/>
                  </a:lnTo>
                  <a:lnTo>
                    <a:pt x="7884" y="7837"/>
                  </a:lnTo>
                  <a:lnTo>
                    <a:pt x="7222" y="8304"/>
                  </a:lnTo>
                  <a:lnTo>
                    <a:pt x="6500" y="8655"/>
                  </a:lnTo>
                  <a:lnTo>
                    <a:pt x="5717" y="9006"/>
                  </a:lnTo>
                  <a:lnTo>
                    <a:pt x="5236" y="9006"/>
                  </a:lnTo>
                  <a:lnTo>
                    <a:pt x="4574" y="8772"/>
                  </a:lnTo>
                  <a:lnTo>
                    <a:pt x="3792" y="8538"/>
                  </a:lnTo>
                  <a:lnTo>
                    <a:pt x="2889" y="8304"/>
                  </a:lnTo>
                  <a:lnTo>
                    <a:pt x="2046" y="7837"/>
                  </a:lnTo>
                  <a:lnTo>
                    <a:pt x="1204" y="7369"/>
                  </a:lnTo>
                  <a:lnTo>
                    <a:pt x="542" y="6784"/>
                  </a:lnTo>
                  <a:lnTo>
                    <a:pt x="0" y="6199"/>
                  </a:lnTo>
                  <a:lnTo>
                    <a:pt x="60" y="4445"/>
                  </a:lnTo>
                  <a:lnTo>
                    <a:pt x="422" y="4679"/>
                  </a:lnTo>
                  <a:lnTo>
                    <a:pt x="903" y="5030"/>
                  </a:lnTo>
                  <a:lnTo>
                    <a:pt x="1384" y="5497"/>
                  </a:lnTo>
                  <a:lnTo>
                    <a:pt x="1986" y="5848"/>
                  </a:lnTo>
                  <a:lnTo>
                    <a:pt x="2648" y="6316"/>
                  </a:lnTo>
                  <a:lnTo>
                    <a:pt x="3431" y="6667"/>
                  </a:lnTo>
                  <a:lnTo>
                    <a:pt x="4393" y="6901"/>
                  </a:lnTo>
                  <a:lnTo>
                    <a:pt x="5477" y="7018"/>
                  </a:lnTo>
                  <a:lnTo>
                    <a:pt x="6500" y="6433"/>
                  </a:lnTo>
                  <a:lnTo>
                    <a:pt x="7402" y="5965"/>
                  </a:lnTo>
                  <a:lnTo>
                    <a:pt x="8305" y="5380"/>
                  </a:lnTo>
                  <a:lnTo>
                    <a:pt x="9027" y="4796"/>
                  </a:lnTo>
                  <a:lnTo>
                    <a:pt x="9750" y="4211"/>
                  </a:lnTo>
                  <a:lnTo>
                    <a:pt x="10411" y="3743"/>
                  </a:lnTo>
                  <a:lnTo>
                    <a:pt x="11013" y="3158"/>
                  </a:lnTo>
                  <a:lnTo>
                    <a:pt x="11615" y="2690"/>
                  </a:lnTo>
                  <a:lnTo>
                    <a:pt x="12157" y="2223"/>
                  </a:lnTo>
                  <a:lnTo>
                    <a:pt x="12638" y="1755"/>
                  </a:lnTo>
                  <a:lnTo>
                    <a:pt x="13180" y="1287"/>
                  </a:lnTo>
                  <a:lnTo>
                    <a:pt x="13721" y="936"/>
                  </a:lnTo>
                  <a:lnTo>
                    <a:pt x="14203" y="585"/>
                  </a:lnTo>
                  <a:lnTo>
                    <a:pt x="14744" y="351"/>
                  </a:lnTo>
                  <a:lnTo>
                    <a:pt x="15346" y="117"/>
                  </a:lnTo>
                  <a:lnTo>
                    <a:pt x="15948" y="0"/>
                  </a:lnTo>
                  <a:lnTo>
                    <a:pt x="16430" y="117"/>
                  </a:lnTo>
                  <a:lnTo>
                    <a:pt x="16851" y="351"/>
                  </a:lnTo>
                  <a:lnTo>
                    <a:pt x="17332" y="585"/>
                  </a:lnTo>
                  <a:lnTo>
                    <a:pt x="17754" y="936"/>
                  </a:lnTo>
                  <a:lnTo>
                    <a:pt x="18175" y="1170"/>
                  </a:lnTo>
                  <a:lnTo>
                    <a:pt x="18536" y="1521"/>
                  </a:lnTo>
                  <a:lnTo>
                    <a:pt x="18897" y="1872"/>
                  </a:lnTo>
                  <a:lnTo>
                    <a:pt x="19198" y="2223"/>
                  </a:lnTo>
                  <a:lnTo>
                    <a:pt x="18656" y="3509"/>
                  </a:lnTo>
                  <a:lnTo>
                    <a:pt x="18355" y="3158"/>
                  </a:lnTo>
                  <a:lnTo>
                    <a:pt x="17994" y="2807"/>
                  </a:lnTo>
                  <a:lnTo>
                    <a:pt x="17693" y="2573"/>
                  </a:lnTo>
                  <a:lnTo>
                    <a:pt x="17332" y="2223"/>
                  </a:lnTo>
                  <a:lnTo>
                    <a:pt x="16971" y="2106"/>
                  </a:lnTo>
                  <a:lnTo>
                    <a:pt x="16610" y="1872"/>
                  </a:lnTo>
                  <a:lnTo>
                    <a:pt x="16309" y="1755"/>
                  </a:lnTo>
                  <a:lnTo>
                    <a:pt x="15948" y="1638"/>
                  </a:lnTo>
                  <a:lnTo>
                    <a:pt x="15527" y="1755"/>
                  </a:lnTo>
                  <a:lnTo>
                    <a:pt x="14985" y="1989"/>
                  </a:lnTo>
                  <a:lnTo>
                    <a:pt x="14444" y="2223"/>
                  </a:lnTo>
                  <a:lnTo>
                    <a:pt x="13842" y="2690"/>
                  </a:lnTo>
                  <a:lnTo>
                    <a:pt x="13300" y="3158"/>
                  </a:lnTo>
                  <a:lnTo>
                    <a:pt x="12819" y="3626"/>
                  </a:lnTo>
                  <a:lnTo>
                    <a:pt x="12397" y="4094"/>
                  </a:lnTo>
                  <a:lnTo>
                    <a:pt x="12217" y="4445"/>
                  </a:lnTo>
                  <a:lnTo>
                    <a:pt x="12578" y="4562"/>
                  </a:lnTo>
                  <a:lnTo>
                    <a:pt x="12939" y="4913"/>
                  </a:lnTo>
                  <a:lnTo>
                    <a:pt x="13360" y="5264"/>
                  </a:lnTo>
                  <a:lnTo>
                    <a:pt x="13782" y="5614"/>
                  </a:lnTo>
                  <a:lnTo>
                    <a:pt x="14143" y="6082"/>
                  </a:lnTo>
                  <a:lnTo>
                    <a:pt x="14564" y="6667"/>
                  </a:lnTo>
                  <a:lnTo>
                    <a:pt x="14925" y="7135"/>
                  </a:lnTo>
                  <a:lnTo>
                    <a:pt x="15286" y="7720"/>
                  </a:lnTo>
                  <a:lnTo>
                    <a:pt x="14684" y="8772"/>
                  </a:lnTo>
                  <a:close/>
                </a:path>
              </a:pathLst>
            </a:custGeom>
            <a:solidFill>
              <a:srgbClr val="FF9933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99" name="Shape 199"/>
            <p:cNvSpPr/>
            <p:nvPr/>
          </p:nvSpPr>
          <p:spPr>
            <a:xfrm>
              <a:off x="1739200" y="2605250"/>
              <a:ext cx="481475" cy="225175"/>
            </a:xfrm>
            <a:custGeom>
              <a:avLst/>
              <a:gdLst/>
              <a:ahLst/>
              <a:cxnLst/>
              <a:rect l="0" t="0" r="0" b="0"/>
              <a:pathLst>
                <a:path w="19259" h="9007" extrusionOk="0">
                  <a:moveTo>
                    <a:pt x="14685" y="8889"/>
                  </a:moveTo>
                  <a:lnTo>
                    <a:pt x="14263" y="8305"/>
                  </a:lnTo>
                  <a:lnTo>
                    <a:pt x="13842" y="7720"/>
                  </a:lnTo>
                  <a:lnTo>
                    <a:pt x="13301" y="7135"/>
                  </a:lnTo>
                  <a:lnTo>
                    <a:pt x="12759" y="6550"/>
                  </a:lnTo>
                  <a:lnTo>
                    <a:pt x="12217" y="6082"/>
                  </a:lnTo>
                  <a:lnTo>
                    <a:pt x="11676" y="5732"/>
                  </a:lnTo>
                  <a:lnTo>
                    <a:pt x="11134" y="5615"/>
                  </a:lnTo>
                  <a:lnTo>
                    <a:pt x="10653" y="5615"/>
                  </a:lnTo>
                  <a:lnTo>
                    <a:pt x="10171" y="6082"/>
                  </a:lnTo>
                  <a:lnTo>
                    <a:pt x="9690" y="6433"/>
                  </a:lnTo>
                  <a:lnTo>
                    <a:pt x="9088" y="6901"/>
                  </a:lnTo>
                  <a:lnTo>
                    <a:pt x="8546" y="7369"/>
                  </a:lnTo>
                  <a:lnTo>
                    <a:pt x="7884" y="7837"/>
                  </a:lnTo>
                  <a:lnTo>
                    <a:pt x="7222" y="8305"/>
                  </a:lnTo>
                  <a:lnTo>
                    <a:pt x="6500" y="8656"/>
                  </a:lnTo>
                  <a:lnTo>
                    <a:pt x="5718" y="9006"/>
                  </a:lnTo>
                  <a:lnTo>
                    <a:pt x="5236" y="9006"/>
                  </a:lnTo>
                  <a:lnTo>
                    <a:pt x="4574" y="8772"/>
                  </a:lnTo>
                  <a:lnTo>
                    <a:pt x="3792" y="8656"/>
                  </a:lnTo>
                  <a:lnTo>
                    <a:pt x="2950" y="8305"/>
                  </a:lnTo>
                  <a:lnTo>
                    <a:pt x="2047" y="7954"/>
                  </a:lnTo>
                  <a:lnTo>
                    <a:pt x="1204" y="7369"/>
                  </a:lnTo>
                  <a:lnTo>
                    <a:pt x="542" y="6901"/>
                  </a:lnTo>
                  <a:lnTo>
                    <a:pt x="1" y="6199"/>
                  </a:lnTo>
                  <a:lnTo>
                    <a:pt x="61" y="4562"/>
                  </a:lnTo>
                  <a:lnTo>
                    <a:pt x="422" y="4796"/>
                  </a:lnTo>
                  <a:lnTo>
                    <a:pt x="903" y="5147"/>
                  </a:lnTo>
                  <a:lnTo>
                    <a:pt x="1385" y="5498"/>
                  </a:lnTo>
                  <a:lnTo>
                    <a:pt x="1987" y="5965"/>
                  </a:lnTo>
                  <a:lnTo>
                    <a:pt x="2649" y="6316"/>
                  </a:lnTo>
                  <a:lnTo>
                    <a:pt x="3491" y="6667"/>
                  </a:lnTo>
                  <a:lnTo>
                    <a:pt x="4454" y="6901"/>
                  </a:lnTo>
                  <a:lnTo>
                    <a:pt x="5537" y="7018"/>
                  </a:lnTo>
                  <a:lnTo>
                    <a:pt x="6560" y="6550"/>
                  </a:lnTo>
                  <a:lnTo>
                    <a:pt x="7463" y="5965"/>
                  </a:lnTo>
                  <a:lnTo>
                    <a:pt x="8306" y="5381"/>
                  </a:lnTo>
                  <a:lnTo>
                    <a:pt x="9088" y="4913"/>
                  </a:lnTo>
                  <a:lnTo>
                    <a:pt x="9810" y="4328"/>
                  </a:lnTo>
                  <a:lnTo>
                    <a:pt x="10472" y="3743"/>
                  </a:lnTo>
                  <a:lnTo>
                    <a:pt x="11074" y="3275"/>
                  </a:lnTo>
                  <a:lnTo>
                    <a:pt x="11616" y="2808"/>
                  </a:lnTo>
                  <a:lnTo>
                    <a:pt x="12157" y="2223"/>
                  </a:lnTo>
                  <a:lnTo>
                    <a:pt x="12699" y="1872"/>
                  </a:lnTo>
                  <a:lnTo>
                    <a:pt x="13240" y="1404"/>
                  </a:lnTo>
                  <a:lnTo>
                    <a:pt x="13722" y="1053"/>
                  </a:lnTo>
                  <a:lnTo>
                    <a:pt x="14263" y="702"/>
                  </a:lnTo>
                  <a:lnTo>
                    <a:pt x="14805" y="351"/>
                  </a:lnTo>
                  <a:lnTo>
                    <a:pt x="15407" y="117"/>
                  </a:lnTo>
                  <a:lnTo>
                    <a:pt x="16009" y="1"/>
                  </a:lnTo>
                  <a:lnTo>
                    <a:pt x="16430" y="117"/>
                  </a:lnTo>
                  <a:lnTo>
                    <a:pt x="16911" y="351"/>
                  </a:lnTo>
                  <a:lnTo>
                    <a:pt x="17333" y="585"/>
                  </a:lnTo>
                  <a:lnTo>
                    <a:pt x="17814" y="936"/>
                  </a:lnTo>
                  <a:lnTo>
                    <a:pt x="18235" y="1170"/>
                  </a:lnTo>
                  <a:lnTo>
                    <a:pt x="18596" y="1521"/>
                  </a:lnTo>
                  <a:lnTo>
                    <a:pt x="18958" y="1872"/>
                  </a:lnTo>
                  <a:lnTo>
                    <a:pt x="19258" y="2223"/>
                  </a:lnTo>
                  <a:lnTo>
                    <a:pt x="18717" y="3509"/>
                  </a:lnTo>
                  <a:lnTo>
                    <a:pt x="18356" y="3158"/>
                  </a:lnTo>
                  <a:lnTo>
                    <a:pt x="18055" y="2808"/>
                  </a:lnTo>
                  <a:lnTo>
                    <a:pt x="17694" y="2574"/>
                  </a:lnTo>
                  <a:lnTo>
                    <a:pt x="17333" y="2223"/>
                  </a:lnTo>
                  <a:lnTo>
                    <a:pt x="16972" y="2106"/>
                  </a:lnTo>
                  <a:lnTo>
                    <a:pt x="16611" y="1872"/>
                  </a:lnTo>
                  <a:lnTo>
                    <a:pt x="16310" y="1755"/>
                  </a:lnTo>
                  <a:lnTo>
                    <a:pt x="15949" y="1638"/>
                  </a:lnTo>
                  <a:lnTo>
                    <a:pt x="15527" y="1755"/>
                  </a:lnTo>
                  <a:lnTo>
                    <a:pt x="15046" y="1989"/>
                  </a:lnTo>
                  <a:lnTo>
                    <a:pt x="14444" y="2340"/>
                  </a:lnTo>
                  <a:lnTo>
                    <a:pt x="13842" y="2691"/>
                  </a:lnTo>
                  <a:lnTo>
                    <a:pt x="13301" y="3158"/>
                  </a:lnTo>
                  <a:lnTo>
                    <a:pt x="12819" y="3626"/>
                  </a:lnTo>
                  <a:lnTo>
                    <a:pt x="12398" y="4094"/>
                  </a:lnTo>
                  <a:lnTo>
                    <a:pt x="12217" y="4562"/>
                  </a:lnTo>
                  <a:lnTo>
                    <a:pt x="12578" y="4679"/>
                  </a:lnTo>
                  <a:lnTo>
                    <a:pt x="12940" y="4913"/>
                  </a:lnTo>
                  <a:lnTo>
                    <a:pt x="13361" y="5264"/>
                  </a:lnTo>
                  <a:lnTo>
                    <a:pt x="13782" y="5615"/>
                  </a:lnTo>
                  <a:lnTo>
                    <a:pt x="14143" y="6082"/>
                  </a:lnTo>
                  <a:lnTo>
                    <a:pt x="14564" y="6667"/>
                  </a:lnTo>
                  <a:lnTo>
                    <a:pt x="14925" y="7135"/>
                  </a:lnTo>
                  <a:lnTo>
                    <a:pt x="15287" y="7720"/>
                  </a:lnTo>
                  <a:lnTo>
                    <a:pt x="14685" y="8889"/>
                  </a:lnTo>
                  <a:close/>
                </a:path>
              </a:pathLst>
            </a:custGeom>
            <a:solidFill>
              <a:srgbClr val="FF9933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00" name="Shape 200"/>
            <p:cNvSpPr/>
            <p:nvPr/>
          </p:nvSpPr>
          <p:spPr>
            <a:xfrm>
              <a:off x="671000" y="2596475"/>
              <a:ext cx="478450" cy="225175"/>
            </a:xfrm>
            <a:custGeom>
              <a:avLst/>
              <a:gdLst/>
              <a:ahLst/>
              <a:cxnLst/>
              <a:rect l="0" t="0" r="0" b="0"/>
              <a:pathLst>
                <a:path w="19138" h="9007" extrusionOk="0">
                  <a:moveTo>
                    <a:pt x="14624" y="8890"/>
                  </a:moveTo>
                  <a:lnTo>
                    <a:pt x="14203" y="8305"/>
                  </a:lnTo>
                  <a:lnTo>
                    <a:pt x="13722" y="7720"/>
                  </a:lnTo>
                  <a:lnTo>
                    <a:pt x="13240" y="7135"/>
                  </a:lnTo>
                  <a:lnTo>
                    <a:pt x="12759" y="6550"/>
                  </a:lnTo>
                  <a:lnTo>
                    <a:pt x="12217" y="6083"/>
                  </a:lnTo>
                  <a:lnTo>
                    <a:pt x="11676" y="5732"/>
                  </a:lnTo>
                  <a:lnTo>
                    <a:pt x="11194" y="5615"/>
                  </a:lnTo>
                  <a:lnTo>
                    <a:pt x="10713" y="5615"/>
                  </a:lnTo>
                  <a:lnTo>
                    <a:pt x="10231" y="6083"/>
                  </a:lnTo>
                  <a:lnTo>
                    <a:pt x="9690" y="6433"/>
                  </a:lnTo>
                  <a:lnTo>
                    <a:pt x="9148" y="6901"/>
                  </a:lnTo>
                  <a:lnTo>
                    <a:pt x="8546" y="7369"/>
                  </a:lnTo>
                  <a:lnTo>
                    <a:pt x="7944" y="7837"/>
                  </a:lnTo>
                  <a:lnTo>
                    <a:pt x="7282" y="8305"/>
                  </a:lnTo>
                  <a:lnTo>
                    <a:pt x="6560" y="8656"/>
                  </a:lnTo>
                  <a:lnTo>
                    <a:pt x="5778" y="9007"/>
                  </a:lnTo>
                  <a:lnTo>
                    <a:pt x="5296" y="9007"/>
                  </a:lnTo>
                  <a:lnTo>
                    <a:pt x="4634" y="8890"/>
                  </a:lnTo>
                  <a:lnTo>
                    <a:pt x="3792" y="8656"/>
                  </a:lnTo>
                  <a:lnTo>
                    <a:pt x="2949" y="8305"/>
                  </a:lnTo>
                  <a:lnTo>
                    <a:pt x="2047" y="7954"/>
                  </a:lnTo>
                  <a:lnTo>
                    <a:pt x="1204" y="7486"/>
                  </a:lnTo>
                  <a:lnTo>
                    <a:pt x="542" y="6901"/>
                  </a:lnTo>
                  <a:lnTo>
                    <a:pt x="1" y="6316"/>
                  </a:lnTo>
                  <a:lnTo>
                    <a:pt x="121" y="4562"/>
                  </a:lnTo>
                  <a:lnTo>
                    <a:pt x="482" y="4796"/>
                  </a:lnTo>
                  <a:lnTo>
                    <a:pt x="1024" y="5030"/>
                  </a:lnTo>
                  <a:lnTo>
                    <a:pt x="1565" y="5381"/>
                  </a:lnTo>
                  <a:lnTo>
                    <a:pt x="2227" y="5849"/>
                  </a:lnTo>
                  <a:lnTo>
                    <a:pt x="2949" y="6199"/>
                  </a:lnTo>
                  <a:lnTo>
                    <a:pt x="3792" y="6550"/>
                  </a:lnTo>
                  <a:lnTo>
                    <a:pt x="4634" y="6901"/>
                  </a:lnTo>
                  <a:lnTo>
                    <a:pt x="5537" y="7252"/>
                  </a:lnTo>
                  <a:lnTo>
                    <a:pt x="6560" y="6667"/>
                  </a:lnTo>
                  <a:lnTo>
                    <a:pt x="7463" y="6083"/>
                  </a:lnTo>
                  <a:lnTo>
                    <a:pt x="8245" y="5498"/>
                  </a:lnTo>
                  <a:lnTo>
                    <a:pt x="9028" y="5030"/>
                  </a:lnTo>
                  <a:lnTo>
                    <a:pt x="9629" y="4562"/>
                  </a:lnTo>
                  <a:lnTo>
                    <a:pt x="10291" y="4094"/>
                  </a:lnTo>
                  <a:lnTo>
                    <a:pt x="10833" y="3626"/>
                  </a:lnTo>
                  <a:lnTo>
                    <a:pt x="11375" y="3159"/>
                  </a:lnTo>
                  <a:lnTo>
                    <a:pt x="11856" y="2691"/>
                  </a:lnTo>
                  <a:lnTo>
                    <a:pt x="12338" y="2340"/>
                  </a:lnTo>
                  <a:lnTo>
                    <a:pt x="12879" y="1872"/>
                  </a:lnTo>
                  <a:lnTo>
                    <a:pt x="13361" y="1521"/>
                  </a:lnTo>
                  <a:lnTo>
                    <a:pt x="13902" y="1170"/>
                  </a:lnTo>
                  <a:lnTo>
                    <a:pt x="14504" y="702"/>
                  </a:lnTo>
                  <a:lnTo>
                    <a:pt x="15166" y="352"/>
                  </a:lnTo>
                  <a:lnTo>
                    <a:pt x="15888" y="1"/>
                  </a:lnTo>
                  <a:lnTo>
                    <a:pt x="16430" y="118"/>
                  </a:lnTo>
                  <a:lnTo>
                    <a:pt x="16911" y="352"/>
                  </a:lnTo>
                  <a:lnTo>
                    <a:pt x="17393" y="585"/>
                  </a:lnTo>
                  <a:lnTo>
                    <a:pt x="17814" y="936"/>
                  </a:lnTo>
                  <a:lnTo>
                    <a:pt x="18235" y="1287"/>
                  </a:lnTo>
                  <a:lnTo>
                    <a:pt x="18536" y="1638"/>
                  </a:lnTo>
                  <a:lnTo>
                    <a:pt x="18897" y="1989"/>
                  </a:lnTo>
                  <a:lnTo>
                    <a:pt x="19138" y="2340"/>
                  </a:lnTo>
                  <a:lnTo>
                    <a:pt x="18596" y="3626"/>
                  </a:lnTo>
                  <a:lnTo>
                    <a:pt x="18295" y="3159"/>
                  </a:lnTo>
                  <a:lnTo>
                    <a:pt x="17995" y="2808"/>
                  </a:lnTo>
                  <a:lnTo>
                    <a:pt x="17694" y="2574"/>
                  </a:lnTo>
                  <a:lnTo>
                    <a:pt x="17393" y="2340"/>
                  </a:lnTo>
                  <a:lnTo>
                    <a:pt x="17092" y="2106"/>
                  </a:lnTo>
                  <a:lnTo>
                    <a:pt x="16731" y="1989"/>
                  </a:lnTo>
                  <a:lnTo>
                    <a:pt x="16370" y="1872"/>
                  </a:lnTo>
                  <a:lnTo>
                    <a:pt x="16009" y="1872"/>
                  </a:lnTo>
                  <a:lnTo>
                    <a:pt x="15587" y="1989"/>
                  </a:lnTo>
                  <a:lnTo>
                    <a:pt x="15046" y="2106"/>
                  </a:lnTo>
                  <a:lnTo>
                    <a:pt x="14504" y="2457"/>
                  </a:lnTo>
                  <a:lnTo>
                    <a:pt x="13902" y="2808"/>
                  </a:lnTo>
                  <a:lnTo>
                    <a:pt x="13300" y="3276"/>
                  </a:lnTo>
                  <a:lnTo>
                    <a:pt x="12819" y="3743"/>
                  </a:lnTo>
                  <a:lnTo>
                    <a:pt x="12458" y="4211"/>
                  </a:lnTo>
                  <a:lnTo>
                    <a:pt x="12217" y="4562"/>
                  </a:lnTo>
                  <a:lnTo>
                    <a:pt x="12578" y="4679"/>
                  </a:lnTo>
                  <a:lnTo>
                    <a:pt x="12939" y="4913"/>
                  </a:lnTo>
                  <a:lnTo>
                    <a:pt x="13361" y="5264"/>
                  </a:lnTo>
                  <a:lnTo>
                    <a:pt x="13722" y="5615"/>
                  </a:lnTo>
                  <a:lnTo>
                    <a:pt x="14143" y="6083"/>
                  </a:lnTo>
                  <a:lnTo>
                    <a:pt x="14504" y="6667"/>
                  </a:lnTo>
                  <a:lnTo>
                    <a:pt x="14865" y="7135"/>
                  </a:lnTo>
                  <a:lnTo>
                    <a:pt x="15226" y="7720"/>
                  </a:lnTo>
                  <a:lnTo>
                    <a:pt x="14624" y="8890"/>
                  </a:lnTo>
                  <a:close/>
                </a:path>
              </a:pathLst>
            </a:custGeom>
            <a:solidFill>
              <a:srgbClr val="FF9933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01" name="Shape 201"/>
            <p:cNvSpPr/>
            <p:nvPr/>
          </p:nvSpPr>
          <p:spPr>
            <a:xfrm>
              <a:off x="201600" y="2596475"/>
              <a:ext cx="413750" cy="225175"/>
            </a:xfrm>
            <a:custGeom>
              <a:avLst/>
              <a:gdLst/>
              <a:ahLst/>
              <a:cxnLst/>
              <a:rect l="0" t="0" r="0" b="0"/>
              <a:pathLst>
                <a:path w="16550" h="9007" extrusionOk="0">
                  <a:moveTo>
                    <a:pt x="11976" y="8890"/>
                  </a:moveTo>
                  <a:lnTo>
                    <a:pt x="11615" y="8305"/>
                  </a:lnTo>
                  <a:lnTo>
                    <a:pt x="11134" y="7720"/>
                  </a:lnTo>
                  <a:lnTo>
                    <a:pt x="10652" y="7135"/>
                  </a:lnTo>
                  <a:lnTo>
                    <a:pt x="10111" y="6550"/>
                  </a:lnTo>
                  <a:lnTo>
                    <a:pt x="9509" y="6083"/>
                  </a:lnTo>
                  <a:lnTo>
                    <a:pt x="8967" y="5732"/>
                  </a:lnTo>
                  <a:lnTo>
                    <a:pt x="8486" y="5615"/>
                  </a:lnTo>
                  <a:lnTo>
                    <a:pt x="8004" y="5615"/>
                  </a:lnTo>
                  <a:lnTo>
                    <a:pt x="7523" y="6083"/>
                  </a:lnTo>
                  <a:lnTo>
                    <a:pt x="6981" y="6433"/>
                  </a:lnTo>
                  <a:lnTo>
                    <a:pt x="6440" y="6901"/>
                  </a:lnTo>
                  <a:lnTo>
                    <a:pt x="5838" y="7369"/>
                  </a:lnTo>
                  <a:lnTo>
                    <a:pt x="5236" y="7837"/>
                  </a:lnTo>
                  <a:lnTo>
                    <a:pt x="4574" y="8305"/>
                  </a:lnTo>
                  <a:lnTo>
                    <a:pt x="3852" y="8656"/>
                  </a:lnTo>
                  <a:lnTo>
                    <a:pt x="3069" y="9007"/>
                  </a:lnTo>
                  <a:lnTo>
                    <a:pt x="2648" y="9007"/>
                  </a:lnTo>
                  <a:lnTo>
                    <a:pt x="2287" y="8890"/>
                  </a:lnTo>
                  <a:lnTo>
                    <a:pt x="1866" y="8656"/>
                  </a:lnTo>
                  <a:lnTo>
                    <a:pt x="1505" y="8305"/>
                  </a:lnTo>
                  <a:lnTo>
                    <a:pt x="1144" y="8071"/>
                  </a:lnTo>
                  <a:lnTo>
                    <a:pt x="783" y="7837"/>
                  </a:lnTo>
                  <a:lnTo>
                    <a:pt x="421" y="7603"/>
                  </a:lnTo>
                  <a:lnTo>
                    <a:pt x="0" y="7369"/>
                  </a:lnTo>
                  <a:lnTo>
                    <a:pt x="60" y="5966"/>
                  </a:lnTo>
                  <a:lnTo>
                    <a:pt x="421" y="6083"/>
                  </a:lnTo>
                  <a:lnTo>
                    <a:pt x="722" y="6199"/>
                  </a:lnTo>
                  <a:lnTo>
                    <a:pt x="1083" y="6550"/>
                  </a:lnTo>
                  <a:lnTo>
                    <a:pt x="1445" y="6784"/>
                  </a:lnTo>
                  <a:lnTo>
                    <a:pt x="1745" y="7018"/>
                  </a:lnTo>
                  <a:lnTo>
                    <a:pt x="2107" y="7252"/>
                  </a:lnTo>
                  <a:lnTo>
                    <a:pt x="2468" y="7369"/>
                  </a:lnTo>
                  <a:lnTo>
                    <a:pt x="2829" y="7486"/>
                  </a:lnTo>
                  <a:lnTo>
                    <a:pt x="3852" y="6901"/>
                  </a:lnTo>
                  <a:lnTo>
                    <a:pt x="4754" y="6316"/>
                  </a:lnTo>
                  <a:lnTo>
                    <a:pt x="5597" y="5615"/>
                  </a:lnTo>
                  <a:lnTo>
                    <a:pt x="6379" y="5030"/>
                  </a:lnTo>
                  <a:lnTo>
                    <a:pt x="7101" y="4445"/>
                  </a:lnTo>
                  <a:lnTo>
                    <a:pt x="7763" y="3860"/>
                  </a:lnTo>
                  <a:lnTo>
                    <a:pt x="8365" y="3276"/>
                  </a:lnTo>
                  <a:lnTo>
                    <a:pt x="8907" y="2691"/>
                  </a:lnTo>
                  <a:lnTo>
                    <a:pt x="9449" y="2223"/>
                  </a:lnTo>
                  <a:lnTo>
                    <a:pt x="9990" y="1638"/>
                  </a:lnTo>
                  <a:lnTo>
                    <a:pt x="10532" y="1287"/>
                  </a:lnTo>
                  <a:lnTo>
                    <a:pt x="11013" y="819"/>
                  </a:lnTo>
                  <a:lnTo>
                    <a:pt x="11555" y="585"/>
                  </a:lnTo>
                  <a:lnTo>
                    <a:pt x="12096" y="352"/>
                  </a:lnTo>
                  <a:lnTo>
                    <a:pt x="12698" y="118"/>
                  </a:lnTo>
                  <a:lnTo>
                    <a:pt x="13300" y="1"/>
                  </a:lnTo>
                  <a:lnTo>
                    <a:pt x="13721" y="118"/>
                  </a:lnTo>
                  <a:lnTo>
                    <a:pt x="14203" y="352"/>
                  </a:lnTo>
                  <a:lnTo>
                    <a:pt x="14624" y="702"/>
                  </a:lnTo>
                  <a:lnTo>
                    <a:pt x="15106" y="936"/>
                  </a:lnTo>
                  <a:lnTo>
                    <a:pt x="15527" y="1287"/>
                  </a:lnTo>
                  <a:lnTo>
                    <a:pt x="15888" y="1638"/>
                  </a:lnTo>
                  <a:lnTo>
                    <a:pt x="16249" y="1989"/>
                  </a:lnTo>
                  <a:lnTo>
                    <a:pt x="16550" y="2340"/>
                  </a:lnTo>
                  <a:lnTo>
                    <a:pt x="16008" y="3626"/>
                  </a:lnTo>
                  <a:lnTo>
                    <a:pt x="15707" y="3159"/>
                  </a:lnTo>
                  <a:lnTo>
                    <a:pt x="15346" y="2808"/>
                  </a:lnTo>
                  <a:lnTo>
                    <a:pt x="14985" y="2574"/>
                  </a:lnTo>
                  <a:lnTo>
                    <a:pt x="14684" y="2340"/>
                  </a:lnTo>
                  <a:lnTo>
                    <a:pt x="14323" y="2106"/>
                  </a:lnTo>
                  <a:lnTo>
                    <a:pt x="13962" y="1989"/>
                  </a:lnTo>
                  <a:lnTo>
                    <a:pt x="13601" y="1872"/>
                  </a:lnTo>
                  <a:lnTo>
                    <a:pt x="13300" y="1755"/>
                  </a:lnTo>
                  <a:lnTo>
                    <a:pt x="12879" y="1872"/>
                  </a:lnTo>
                  <a:lnTo>
                    <a:pt x="12337" y="2106"/>
                  </a:lnTo>
                  <a:lnTo>
                    <a:pt x="11735" y="2340"/>
                  </a:lnTo>
                  <a:lnTo>
                    <a:pt x="11134" y="2808"/>
                  </a:lnTo>
                  <a:lnTo>
                    <a:pt x="10592" y="3276"/>
                  </a:lnTo>
                  <a:lnTo>
                    <a:pt x="10111" y="3743"/>
                  </a:lnTo>
                  <a:lnTo>
                    <a:pt x="9689" y="4211"/>
                  </a:lnTo>
                  <a:lnTo>
                    <a:pt x="9509" y="4562"/>
                  </a:lnTo>
                  <a:lnTo>
                    <a:pt x="9870" y="4679"/>
                  </a:lnTo>
                  <a:lnTo>
                    <a:pt x="10231" y="4913"/>
                  </a:lnTo>
                  <a:lnTo>
                    <a:pt x="10652" y="5264"/>
                  </a:lnTo>
                  <a:lnTo>
                    <a:pt x="11073" y="5615"/>
                  </a:lnTo>
                  <a:lnTo>
                    <a:pt x="11495" y="6083"/>
                  </a:lnTo>
                  <a:lnTo>
                    <a:pt x="11856" y="6667"/>
                  </a:lnTo>
                  <a:lnTo>
                    <a:pt x="12217" y="7135"/>
                  </a:lnTo>
                  <a:lnTo>
                    <a:pt x="12578" y="7720"/>
                  </a:lnTo>
                  <a:lnTo>
                    <a:pt x="11976" y="8890"/>
                  </a:lnTo>
                  <a:close/>
                </a:path>
              </a:pathLst>
            </a:custGeom>
            <a:solidFill>
              <a:srgbClr val="FF9933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02" name="Shape 202"/>
            <p:cNvSpPr/>
            <p:nvPr/>
          </p:nvSpPr>
          <p:spPr>
            <a:xfrm>
              <a:off x="1205100" y="2605250"/>
              <a:ext cx="481475" cy="225175"/>
            </a:xfrm>
            <a:custGeom>
              <a:avLst/>
              <a:gdLst/>
              <a:ahLst/>
              <a:cxnLst/>
              <a:rect l="0" t="0" r="0" b="0"/>
              <a:pathLst>
                <a:path w="19259" h="9007" extrusionOk="0">
                  <a:moveTo>
                    <a:pt x="14685" y="8889"/>
                  </a:moveTo>
                  <a:lnTo>
                    <a:pt x="14263" y="8305"/>
                  </a:lnTo>
                  <a:lnTo>
                    <a:pt x="13842" y="7720"/>
                  </a:lnTo>
                  <a:lnTo>
                    <a:pt x="13301" y="7135"/>
                  </a:lnTo>
                  <a:lnTo>
                    <a:pt x="12759" y="6550"/>
                  </a:lnTo>
                  <a:lnTo>
                    <a:pt x="12217" y="6082"/>
                  </a:lnTo>
                  <a:lnTo>
                    <a:pt x="11676" y="5732"/>
                  </a:lnTo>
                  <a:lnTo>
                    <a:pt x="11194" y="5615"/>
                  </a:lnTo>
                  <a:lnTo>
                    <a:pt x="10713" y="5615"/>
                  </a:lnTo>
                  <a:lnTo>
                    <a:pt x="10231" y="6082"/>
                  </a:lnTo>
                  <a:lnTo>
                    <a:pt x="9690" y="6433"/>
                  </a:lnTo>
                  <a:lnTo>
                    <a:pt x="9148" y="6901"/>
                  </a:lnTo>
                  <a:lnTo>
                    <a:pt x="8546" y="7369"/>
                  </a:lnTo>
                  <a:lnTo>
                    <a:pt x="7884" y="7837"/>
                  </a:lnTo>
                  <a:lnTo>
                    <a:pt x="7222" y="8305"/>
                  </a:lnTo>
                  <a:lnTo>
                    <a:pt x="6500" y="8656"/>
                  </a:lnTo>
                  <a:lnTo>
                    <a:pt x="5778" y="9006"/>
                  </a:lnTo>
                  <a:lnTo>
                    <a:pt x="5297" y="9006"/>
                  </a:lnTo>
                  <a:lnTo>
                    <a:pt x="4635" y="8772"/>
                  </a:lnTo>
                  <a:lnTo>
                    <a:pt x="3792" y="8656"/>
                  </a:lnTo>
                  <a:lnTo>
                    <a:pt x="2949" y="8305"/>
                  </a:lnTo>
                  <a:lnTo>
                    <a:pt x="2047" y="7954"/>
                  </a:lnTo>
                  <a:lnTo>
                    <a:pt x="1204" y="7369"/>
                  </a:lnTo>
                  <a:lnTo>
                    <a:pt x="542" y="6901"/>
                  </a:lnTo>
                  <a:lnTo>
                    <a:pt x="1" y="6199"/>
                  </a:lnTo>
                  <a:lnTo>
                    <a:pt x="61" y="4562"/>
                  </a:lnTo>
                  <a:lnTo>
                    <a:pt x="422" y="4796"/>
                  </a:lnTo>
                  <a:lnTo>
                    <a:pt x="903" y="5147"/>
                  </a:lnTo>
                  <a:lnTo>
                    <a:pt x="1385" y="5498"/>
                  </a:lnTo>
                  <a:lnTo>
                    <a:pt x="1987" y="5965"/>
                  </a:lnTo>
                  <a:lnTo>
                    <a:pt x="2709" y="6316"/>
                  </a:lnTo>
                  <a:lnTo>
                    <a:pt x="3491" y="6667"/>
                  </a:lnTo>
                  <a:lnTo>
                    <a:pt x="4454" y="6901"/>
                  </a:lnTo>
                  <a:lnTo>
                    <a:pt x="5537" y="7018"/>
                  </a:lnTo>
                  <a:lnTo>
                    <a:pt x="6560" y="6550"/>
                  </a:lnTo>
                  <a:lnTo>
                    <a:pt x="7463" y="5965"/>
                  </a:lnTo>
                  <a:lnTo>
                    <a:pt x="8306" y="5381"/>
                  </a:lnTo>
                  <a:lnTo>
                    <a:pt x="9088" y="4913"/>
                  </a:lnTo>
                  <a:lnTo>
                    <a:pt x="9810" y="4328"/>
                  </a:lnTo>
                  <a:lnTo>
                    <a:pt x="10472" y="3743"/>
                  </a:lnTo>
                  <a:lnTo>
                    <a:pt x="11074" y="3275"/>
                  </a:lnTo>
                  <a:lnTo>
                    <a:pt x="11615" y="2808"/>
                  </a:lnTo>
                  <a:lnTo>
                    <a:pt x="12157" y="2223"/>
                  </a:lnTo>
                  <a:lnTo>
                    <a:pt x="12699" y="1872"/>
                  </a:lnTo>
                  <a:lnTo>
                    <a:pt x="13240" y="1404"/>
                  </a:lnTo>
                  <a:lnTo>
                    <a:pt x="13722" y="1053"/>
                  </a:lnTo>
                  <a:lnTo>
                    <a:pt x="14263" y="702"/>
                  </a:lnTo>
                  <a:lnTo>
                    <a:pt x="14805" y="351"/>
                  </a:lnTo>
                  <a:lnTo>
                    <a:pt x="15407" y="117"/>
                  </a:lnTo>
                  <a:lnTo>
                    <a:pt x="16009" y="1"/>
                  </a:lnTo>
                  <a:lnTo>
                    <a:pt x="16430" y="117"/>
                  </a:lnTo>
                  <a:lnTo>
                    <a:pt x="16911" y="351"/>
                  </a:lnTo>
                  <a:lnTo>
                    <a:pt x="17333" y="585"/>
                  </a:lnTo>
                  <a:lnTo>
                    <a:pt x="17814" y="936"/>
                  </a:lnTo>
                  <a:lnTo>
                    <a:pt x="18235" y="1170"/>
                  </a:lnTo>
                  <a:lnTo>
                    <a:pt x="18596" y="1521"/>
                  </a:lnTo>
                  <a:lnTo>
                    <a:pt x="18957" y="1872"/>
                  </a:lnTo>
                  <a:lnTo>
                    <a:pt x="19258" y="2223"/>
                  </a:lnTo>
                  <a:lnTo>
                    <a:pt x="18717" y="3509"/>
                  </a:lnTo>
                  <a:lnTo>
                    <a:pt x="18356" y="3158"/>
                  </a:lnTo>
                  <a:lnTo>
                    <a:pt x="18055" y="2808"/>
                  </a:lnTo>
                  <a:lnTo>
                    <a:pt x="17694" y="2574"/>
                  </a:lnTo>
                  <a:lnTo>
                    <a:pt x="17333" y="2223"/>
                  </a:lnTo>
                  <a:lnTo>
                    <a:pt x="16972" y="2106"/>
                  </a:lnTo>
                  <a:lnTo>
                    <a:pt x="16610" y="1872"/>
                  </a:lnTo>
                  <a:lnTo>
                    <a:pt x="16310" y="1755"/>
                  </a:lnTo>
                  <a:lnTo>
                    <a:pt x="15948" y="1638"/>
                  </a:lnTo>
                  <a:lnTo>
                    <a:pt x="15527" y="1755"/>
                  </a:lnTo>
                  <a:lnTo>
                    <a:pt x="15046" y="1989"/>
                  </a:lnTo>
                  <a:lnTo>
                    <a:pt x="14444" y="2340"/>
                  </a:lnTo>
                  <a:lnTo>
                    <a:pt x="13842" y="2691"/>
                  </a:lnTo>
                  <a:lnTo>
                    <a:pt x="13301" y="3158"/>
                  </a:lnTo>
                  <a:lnTo>
                    <a:pt x="12819" y="3626"/>
                  </a:lnTo>
                  <a:lnTo>
                    <a:pt x="12398" y="4094"/>
                  </a:lnTo>
                  <a:lnTo>
                    <a:pt x="12217" y="4562"/>
                  </a:lnTo>
                  <a:lnTo>
                    <a:pt x="12578" y="4679"/>
                  </a:lnTo>
                  <a:lnTo>
                    <a:pt x="12939" y="4913"/>
                  </a:lnTo>
                  <a:lnTo>
                    <a:pt x="13361" y="5264"/>
                  </a:lnTo>
                  <a:lnTo>
                    <a:pt x="13782" y="5615"/>
                  </a:lnTo>
                  <a:lnTo>
                    <a:pt x="14203" y="6082"/>
                  </a:lnTo>
                  <a:lnTo>
                    <a:pt x="14564" y="6667"/>
                  </a:lnTo>
                  <a:lnTo>
                    <a:pt x="14925" y="7135"/>
                  </a:lnTo>
                  <a:lnTo>
                    <a:pt x="15286" y="7720"/>
                  </a:lnTo>
                  <a:lnTo>
                    <a:pt x="14685" y="8889"/>
                  </a:lnTo>
                  <a:close/>
                </a:path>
              </a:pathLst>
            </a:custGeom>
            <a:solidFill>
              <a:srgbClr val="FF9933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03" name="Shape 203"/>
            <p:cNvSpPr/>
            <p:nvPr/>
          </p:nvSpPr>
          <p:spPr>
            <a:xfrm>
              <a:off x="2255250" y="154950"/>
              <a:ext cx="479975" cy="222250"/>
            </a:xfrm>
            <a:custGeom>
              <a:avLst/>
              <a:gdLst/>
              <a:ahLst/>
              <a:cxnLst/>
              <a:rect l="0" t="0" r="0" b="0"/>
              <a:pathLst>
                <a:path w="19199" h="8890" extrusionOk="0">
                  <a:moveTo>
                    <a:pt x="14685" y="8773"/>
                  </a:moveTo>
                  <a:lnTo>
                    <a:pt x="14263" y="8188"/>
                  </a:lnTo>
                  <a:lnTo>
                    <a:pt x="13842" y="7603"/>
                  </a:lnTo>
                  <a:lnTo>
                    <a:pt x="13301" y="7018"/>
                  </a:lnTo>
                  <a:lnTo>
                    <a:pt x="12759" y="6434"/>
                  </a:lnTo>
                  <a:lnTo>
                    <a:pt x="12217" y="5966"/>
                  </a:lnTo>
                  <a:lnTo>
                    <a:pt x="11676" y="5732"/>
                  </a:lnTo>
                  <a:lnTo>
                    <a:pt x="11134" y="5498"/>
                  </a:lnTo>
                  <a:lnTo>
                    <a:pt x="10653" y="5615"/>
                  </a:lnTo>
                  <a:lnTo>
                    <a:pt x="10171" y="6083"/>
                  </a:lnTo>
                  <a:lnTo>
                    <a:pt x="9690" y="6434"/>
                  </a:lnTo>
                  <a:lnTo>
                    <a:pt x="9088" y="6901"/>
                  </a:lnTo>
                  <a:lnTo>
                    <a:pt x="8546" y="7369"/>
                  </a:lnTo>
                  <a:lnTo>
                    <a:pt x="7884" y="7837"/>
                  </a:lnTo>
                  <a:lnTo>
                    <a:pt x="7222" y="8188"/>
                  </a:lnTo>
                  <a:lnTo>
                    <a:pt x="6500" y="8539"/>
                  </a:lnTo>
                  <a:lnTo>
                    <a:pt x="5718" y="8890"/>
                  </a:lnTo>
                  <a:lnTo>
                    <a:pt x="5236" y="8890"/>
                  </a:lnTo>
                  <a:lnTo>
                    <a:pt x="4574" y="8773"/>
                  </a:lnTo>
                  <a:lnTo>
                    <a:pt x="3792" y="8539"/>
                  </a:lnTo>
                  <a:lnTo>
                    <a:pt x="2889" y="8188"/>
                  </a:lnTo>
                  <a:lnTo>
                    <a:pt x="2047" y="7837"/>
                  </a:lnTo>
                  <a:lnTo>
                    <a:pt x="1204" y="7369"/>
                  </a:lnTo>
                  <a:lnTo>
                    <a:pt x="542" y="6784"/>
                  </a:lnTo>
                  <a:lnTo>
                    <a:pt x="1" y="6200"/>
                  </a:lnTo>
                  <a:lnTo>
                    <a:pt x="61" y="4445"/>
                  </a:lnTo>
                  <a:lnTo>
                    <a:pt x="422" y="4679"/>
                  </a:lnTo>
                  <a:lnTo>
                    <a:pt x="903" y="5030"/>
                  </a:lnTo>
                  <a:lnTo>
                    <a:pt x="1385" y="5498"/>
                  </a:lnTo>
                  <a:lnTo>
                    <a:pt x="1987" y="5849"/>
                  </a:lnTo>
                  <a:lnTo>
                    <a:pt x="2649" y="6317"/>
                  </a:lnTo>
                  <a:lnTo>
                    <a:pt x="3431" y="6667"/>
                  </a:lnTo>
                  <a:lnTo>
                    <a:pt x="4394" y="6901"/>
                  </a:lnTo>
                  <a:lnTo>
                    <a:pt x="5477" y="7018"/>
                  </a:lnTo>
                  <a:lnTo>
                    <a:pt x="6500" y="6434"/>
                  </a:lnTo>
                  <a:lnTo>
                    <a:pt x="7403" y="5966"/>
                  </a:lnTo>
                  <a:lnTo>
                    <a:pt x="8306" y="5381"/>
                  </a:lnTo>
                  <a:lnTo>
                    <a:pt x="9028" y="4796"/>
                  </a:lnTo>
                  <a:lnTo>
                    <a:pt x="9750" y="4211"/>
                  </a:lnTo>
                  <a:lnTo>
                    <a:pt x="10412" y="3744"/>
                  </a:lnTo>
                  <a:lnTo>
                    <a:pt x="11014" y="3159"/>
                  </a:lnTo>
                  <a:lnTo>
                    <a:pt x="11615" y="2691"/>
                  </a:lnTo>
                  <a:lnTo>
                    <a:pt x="12157" y="2223"/>
                  </a:lnTo>
                  <a:lnTo>
                    <a:pt x="12639" y="1755"/>
                  </a:lnTo>
                  <a:lnTo>
                    <a:pt x="13180" y="1287"/>
                  </a:lnTo>
                  <a:lnTo>
                    <a:pt x="13722" y="937"/>
                  </a:lnTo>
                  <a:lnTo>
                    <a:pt x="14203" y="586"/>
                  </a:lnTo>
                  <a:lnTo>
                    <a:pt x="14745" y="352"/>
                  </a:lnTo>
                  <a:lnTo>
                    <a:pt x="15347" y="118"/>
                  </a:lnTo>
                  <a:lnTo>
                    <a:pt x="15948" y="1"/>
                  </a:lnTo>
                  <a:lnTo>
                    <a:pt x="16430" y="118"/>
                  </a:lnTo>
                  <a:lnTo>
                    <a:pt x="16851" y="235"/>
                  </a:lnTo>
                  <a:lnTo>
                    <a:pt x="17333" y="586"/>
                  </a:lnTo>
                  <a:lnTo>
                    <a:pt x="17754" y="820"/>
                  </a:lnTo>
                  <a:lnTo>
                    <a:pt x="18175" y="1170"/>
                  </a:lnTo>
                  <a:lnTo>
                    <a:pt x="18536" y="1521"/>
                  </a:lnTo>
                  <a:lnTo>
                    <a:pt x="18897" y="1872"/>
                  </a:lnTo>
                  <a:lnTo>
                    <a:pt x="19198" y="2223"/>
                  </a:lnTo>
                  <a:lnTo>
                    <a:pt x="18657" y="3510"/>
                  </a:lnTo>
                  <a:lnTo>
                    <a:pt x="18356" y="3159"/>
                  </a:lnTo>
                  <a:lnTo>
                    <a:pt x="17995" y="2808"/>
                  </a:lnTo>
                  <a:lnTo>
                    <a:pt x="17694" y="2574"/>
                  </a:lnTo>
                  <a:lnTo>
                    <a:pt x="17333" y="2223"/>
                  </a:lnTo>
                  <a:lnTo>
                    <a:pt x="16972" y="2106"/>
                  </a:lnTo>
                  <a:lnTo>
                    <a:pt x="16610" y="1872"/>
                  </a:lnTo>
                  <a:lnTo>
                    <a:pt x="16310" y="1755"/>
                  </a:lnTo>
                  <a:lnTo>
                    <a:pt x="15948" y="1638"/>
                  </a:lnTo>
                  <a:lnTo>
                    <a:pt x="15527" y="1755"/>
                  </a:lnTo>
                  <a:lnTo>
                    <a:pt x="14986" y="1989"/>
                  </a:lnTo>
                  <a:lnTo>
                    <a:pt x="14444" y="2223"/>
                  </a:lnTo>
                  <a:lnTo>
                    <a:pt x="13842" y="2691"/>
                  </a:lnTo>
                  <a:lnTo>
                    <a:pt x="13301" y="3159"/>
                  </a:lnTo>
                  <a:lnTo>
                    <a:pt x="12819" y="3627"/>
                  </a:lnTo>
                  <a:lnTo>
                    <a:pt x="12398" y="4094"/>
                  </a:lnTo>
                  <a:lnTo>
                    <a:pt x="12217" y="4445"/>
                  </a:lnTo>
                  <a:lnTo>
                    <a:pt x="12578" y="4562"/>
                  </a:lnTo>
                  <a:lnTo>
                    <a:pt x="12939" y="4913"/>
                  </a:lnTo>
                  <a:lnTo>
                    <a:pt x="13361" y="5264"/>
                  </a:lnTo>
                  <a:lnTo>
                    <a:pt x="13782" y="5615"/>
                  </a:lnTo>
                  <a:lnTo>
                    <a:pt x="14143" y="6083"/>
                  </a:lnTo>
                  <a:lnTo>
                    <a:pt x="14564" y="6667"/>
                  </a:lnTo>
                  <a:lnTo>
                    <a:pt x="14925" y="7135"/>
                  </a:lnTo>
                  <a:lnTo>
                    <a:pt x="15286" y="7720"/>
                  </a:lnTo>
                  <a:lnTo>
                    <a:pt x="14685" y="8773"/>
                  </a:lnTo>
                  <a:close/>
                </a:path>
              </a:pathLst>
            </a:custGeom>
            <a:solidFill>
              <a:srgbClr val="FF9933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04" name="Shape 204"/>
            <p:cNvSpPr/>
            <p:nvPr/>
          </p:nvSpPr>
          <p:spPr>
            <a:xfrm>
              <a:off x="1725675" y="143250"/>
              <a:ext cx="481450" cy="225175"/>
            </a:xfrm>
            <a:custGeom>
              <a:avLst/>
              <a:gdLst/>
              <a:ahLst/>
              <a:cxnLst/>
              <a:rect l="0" t="0" r="0" b="0"/>
              <a:pathLst>
                <a:path w="19258" h="9007" extrusionOk="0">
                  <a:moveTo>
                    <a:pt x="14684" y="8773"/>
                  </a:moveTo>
                  <a:lnTo>
                    <a:pt x="14263" y="8305"/>
                  </a:lnTo>
                  <a:lnTo>
                    <a:pt x="13842" y="7720"/>
                  </a:lnTo>
                  <a:lnTo>
                    <a:pt x="13300" y="7135"/>
                  </a:lnTo>
                  <a:lnTo>
                    <a:pt x="12758" y="6551"/>
                  </a:lnTo>
                  <a:lnTo>
                    <a:pt x="12217" y="6083"/>
                  </a:lnTo>
                  <a:lnTo>
                    <a:pt x="11675" y="5732"/>
                  </a:lnTo>
                  <a:lnTo>
                    <a:pt x="11133" y="5498"/>
                  </a:lnTo>
                  <a:lnTo>
                    <a:pt x="10652" y="5498"/>
                  </a:lnTo>
                  <a:lnTo>
                    <a:pt x="10171" y="5966"/>
                  </a:lnTo>
                  <a:lnTo>
                    <a:pt x="9689" y="6434"/>
                  </a:lnTo>
                  <a:lnTo>
                    <a:pt x="9087" y="6902"/>
                  </a:lnTo>
                  <a:lnTo>
                    <a:pt x="8546" y="7369"/>
                  </a:lnTo>
                  <a:lnTo>
                    <a:pt x="7884" y="7837"/>
                  </a:lnTo>
                  <a:lnTo>
                    <a:pt x="7222" y="8305"/>
                  </a:lnTo>
                  <a:lnTo>
                    <a:pt x="6500" y="8656"/>
                  </a:lnTo>
                  <a:lnTo>
                    <a:pt x="5717" y="9007"/>
                  </a:lnTo>
                  <a:lnTo>
                    <a:pt x="5236" y="9007"/>
                  </a:lnTo>
                  <a:lnTo>
                    <a:pt x="4574" y="8773"/>
                  </a:lnTo>
                  <a:lnTo>
                    <a:pt x="3791" y="8539"/>
                  </a:lnTo>
                  <a:lnTo>
                    <a:pt x="2949" y="8305"/>
                  </a:lnTo>
                  <a:lnTo>
                    <a:pt x="2046" y="7837"/>
                  </a:lnTo>
                  <a:lnTo>
                    <a:pt x="1204" y="7369"/>
                  </a:lnTo>
                  <a:lnTo>
                    <a:pt x="542" y="6785"/>
                  </a:lnTo>
                  <a:lnTo>
                    <a:pt x="0" y="6200"/>
                  </a:lnTo>
                  <a:lnTo>
                    <a:pt x="60" y="4562"/>
                  </a:lnTo>
                  <a:lnTo>
                    <a:pt x="421" y="4796"/>
                  </a:lnTo>
                  <a:lnTo>
                    <a:pt x="903" y="5147"/>
                  </a:lnTo>
                  <a:lnTo>
                    <a:pt x="1384" y="5498"/>
                  </a:lnTo>
                  <a:lnTo>
                    <a:pt x="1986" y="5966"/>
                  </a:lnTo>
                  <a:lnTo>
                    <a:pt x="2708" y="6317"/>
                  </a:lnTo>
                  <a:lnTo>
                    <a:pt x="3491" y="6668"/>
                  </a:lnTo>
                  <a:lnTo>
                    <a:pt x="4453" y="6902"/>
                  </a:lnTo>
                  <a:lnTo>
                    <a:pt x="5537" y="7019"/>
                  </a:lnTo>
                  <a:lnTo>
                    <a:pt x="6560" y="6434"/>
                  </a:lnTo>
                  <a:lnTo>
                    <a:pt x="7462" y="5966"/>
                  </a:lnTo>
                  <a:lnTo>
                    <a:pt x="8365" y="5381"/>
                  </a:lnTo>
                  <a:lnTo>
                    <a:pt x="9087" y="4796"/>
                  </a:lnTo>
                  <a:lnTo>
                    <a:pt x="9810" y="4212"/>
                  </a:lnTo>
                  <a:lnTo>
                    <a:pt x="10471" y="3744"/>
                  </a:lnTo>
                  <a:lnTo>
                    <a:pt x="11073" y="3159"/>
                  </a:lnTo>
                  <a:lnTo>
                    <a:pt x="11675" y="2691"/>
                  </a:lnTo>
                  <a:lnTo>
                    <a:pt x="12217" y="2223"/>
                  </a:lnTo>
                  <a:lnTo>
                    <a:pt x="12698" y="1755"/>
                  </a:lnTo>
                  <a:lnTo>
                    <a:pt x="13240" y="1288"/>
                  </a:lnTo>
                  <a:lnTo>
                    <a:pt x="13781" y="937"/>
                  </a:lnTo>
                  <a:lnTo>
                    <a:pt x="14263" y="586"/>
                  </a:lnTo>
                  <a:lnTo>
                    <a:pt x="14804" y="352"/>
                  </a:lnTo>
                  <a:lnTo>
                    <a:pt x="15406" y="118"/>
                  </a:lnTo>
                  <a:lnTo>
                    <a:pt x="16008" y="1"/>
                  </a:lnTo>
                  <a:lnTo>
                    <a:pt x="16429" y="118"/>
                  </a:lnTo>
                  <a:lnTo>
                    <a:pt x="16911" y="352"/>
                  </a:lnTo>
                  <a:lnTo>
                    <a:pt x="17332" y="586"/>
                  </a:lnTo>
                  <a:lnTo>
                    <a:pt x="17814" y="937"/>
                  </a:lnTo>
                  <a:lnTo>
                    <a:pt x="18235" y="1171"/>
                  </a:lnTo>
                  <a:lnTo>
                    <a:pt x="18596" y="1521"/>
                  </a:lnTo>
                  <a:lnTo>
                    <a:pt x="18957" y="1872"/>
                  </a:lnTo>
                  <a:lnTo>
                    <a:pt x="19258" y="2223"/>
                  </a:lnTo>
                  <a:lnTo>
                    <a:pt x="18716" y="3510"/>
                  </a:lnTo>
                  <a:lnTo>
                    <a:pt x="18355" y="3159"/>
                  </a:lnTo>
                  <a:lnTo>
                    <a:pt x="18054" y="2808"/>
                  </a:lnTo>
                  <a:lnTo>
                    <a:pt x="17693" y="2574"/>
                  </a:lnTo>
                  <a:lnTo>
                    <a:pt x="17332" y="2223"/>
                  </a:lnTo>
                  <a:lnTo>
                    <a:pt x="16971" y="2106"/>
                  </a:lnTo>
                  <a:lnTo>
                    <a:pt x="16610" y="1872"/>
                  </a:lnTo>
                  <a:lnTo>
                    <a:pt x="16309" y="1755"/>
                  </a:lnTo>
                  <a:lnTo>
                    <a:pt x="15948" y="1638"/>
                  </a:lnTo>
                  <a:lnTo>
                    <a:pt x="15527" y="1755"/>
                  </a:lnTo>
                  <a:lnTo>
                    <a:pt x="15045" y="1989"/>
                  </a:lnTo>
                  <a:lnTo>
                    <a:pt x="14443" y="2340"/>
                  </a:lnTo>
                  <a:lnTo>
                    <a:pt x="13842" y="2691"/>
                  </a:lnTo>
                  <a:lnTo>
                    <a:pt x="13300" y="3159"/>
                  </a:lnTo>
                  <a:lnTo>
                    <a:pt x="12819" y="3627"/>
                  </a:lnTo>
                  <a:lnTo>
                    <a:pt x="12397" y="4095"/>
                  </a:lnTo>
                  <a:lnTo>
                    <a:pt x="12217" y="4562"/>
                  </a:lnTo>
                  <a:lnTo>
                    <a:pt x="12578" y="4679"/>
                  </a:lnTo>
                  <a:lnTo>
                    <a:pt x="12939" y="4913"/>
                  </a:lnTo>
                  <a:lnTo>
                    <a:pt x="13360" y="5264"/>
                  </a:lnTo>
                  <a:lnTo>
                    <a:pt x="13781" y="5615"/>
                  </a:lnTo>
                  <a:lnTo>
                    <a:pt x="14203" y="6083"/>
                  </a:lnTo>
                  <a:lnTo>
                    <a:pt x="14564" y="6668"/>
                  </a:lnTo>
                  <a:lnTo>
                    <a:pt x="14925" y="7135"/>
                  </a:lnTo>
                  <a:lnTo>
                    <a:pt x="15286" y="7720"/>
                  </a:lnTo>
                  <a:lnTo>
                    <a:pt x="14684" y="8773"/>
                  </a:lnTo>
                  <a:close/>
                </a:path>
              </a:pathLst>
            </a:custGeom>
            <a:solidFill>
              <a:srgbClr val="FF9933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05" name="Shape 205"/>
            <p:cNvSpPr/>
            <p:nvPr/>
          </p:nvSpPr>
          <p:spPr>
            <a:xfrm>
              <a:off x="657450" y="134500"/>
              <a:ext cx="478475" cy="225150"/>
            </a:xfrm>
            <a:custGeom>
              <a:avLst/>
              <a:gdLst/>
              <a:ahLst/>
              <a:cxnLst/>
              <a:rect l="0" t="0" r="0" b="0"/>
              <a:pathLst>
                <a:path w="19139" h="9006" extrusionOk="0">
                  <a:moveTo>
                    <a:pt x="14625" y="8889"/>
                  </a:moveTo>
                  <a:lnTo>
                    <a:pt x="14264" y="8304"/>
                  </a:lnTo>
                  <a:lnTo>
                    <a:pt x="13782" y="7719"/>
                  </a:lnTo>
                  <a:lnTo>
                    <a:pt x="13301" y="7135"/>
                  </a:lnTo>
                  <a:lnTo>
                    <a:pt x="12759" y="6550"/>
                  </a:lnTo>
                  <a:lnTo>
                    <a:pt x="12218" y="6082"/>
                  </a:lnTo>
                  <a:lnTo>
                    <a:pt x="11676" y="5731"/>
                  </a:lnTo>
                  <a:lnTo>
                    <a:pt x="11194" y="5497"/>
                  </a:lnTo>
                  <a:lnTo>
                    <a:pt x="10713" y="5497"/>
                  </a:lnTo>
                  <a:lnTo>
                    <a:pt x="10232" y="5965"/>
                  </a:lnTo>
                  <a:lnTo>
                    <a:pt x="9690" y="6433"/>
                  </a:lnTo>
                  <a:lnTo>
                    <a:pt x="9148" y="6901"/>
                  </a:lnTo>
                  <a:lnTo>
                    <a:pt x="8547" y="7369"/>
                  </a:lnTo>
                  <a:lnTo>
                    <a:pt x="7945" y="7836"/>
                  </a:lnTo>
                  <a:lnTo>
                    <a:pt x="7283" y="8304"/>
                  </a:lnTo>
                  <a:lnTo>
                    <a:pt x="6561" y="8655"/>
                  </a:lnTo>
                  <a:lnTo>
                    <a:pt x="5778" y="9006"/>
                  </a:lnTo>
                  <a:lnTo>
                    <a:pt x="5297" y="9006"/>
                  </a:lnTo>
                  <a:lnTo>
                    <a:pt x="4635" y="8889"/>
                  </a:lnTo>
                  <a:lnTo>
                    <a:pt x="3792" y="8655"/>
                  </a:lnTo>
                  <a:lnTo>
                    <a:pt x="2950" y="8304"/>
                  </a:lnTo>
                  <a:lnTo>
                    <a:pt x="2047" y="7953"/>
                  </a:lnTo>
                  <a:lnTo>
                    <a:pt x="1205" y="7485"/>
                  </a:lnTo>
                  <a:lnTo>
                    <a:pt x="543" y="6901"/>
                  </a:lnTo>
                  <a:lnTo>
                    <a:pt x="1" y="6316"/>
                  </a:lnTo>
                  <a:lnTo>
                    <a:pt x="121" y="4562"/>
                  </a:lnTo>
                  <a:lnTo>
                    <a:pt x="482" y="4795"/>
                  </a:lnTo>
                  <a:lnTo>
                    <a:pt x="1024" y="5029"/>
                  </a:lnTo>
                  <a:lnTo>
                    <a:pt x="1566" y="5380"/>
                  </a:lnTo>
                  <a:lnTo>
                    <a:pt x="2228" y="5848"/>
                  </a:lnTo>
                  <a:lnTo>
                    <a:pt x="2950" y="6199"/>
                  </a:lnTo>
                  <a:lnTo>
                    <a:pt x="3792" y="6550"/>
                  </a:lnTo>
                  <a:lnTo>
                    <a:pt x="4635" y="6901"/>
                  </a:lnTo>
                  <a:lnTo>
                    <a:pt x="5538" y="7252"/>
                  </a:lnTo>
                  <a:lnTo>
                    <a:pt x="6561" y="6667"/>
                  </a:lnTo>
                  <a:lnTo>
                    <a:pt x="7463" y="6082"/>
                  </a:lnTo>
                  <a:lnTo>
                    <a:pt x="8246" y="5497"/>
                  </a:lnTo>
                  <a:lnTo>
                    <a:pt x="9028" y="5029"/>
                  </a:lnTo>
                  <a:lnTo>
                    <a:pt x="9630" y="4562"/>
                  </a:lnTo>
                  <a:lnTo>
                    <a:pt x="10292" y="4094"/>
                  </a:lnTo>
                  <a:lnTo>
                    <a:pt x="10833" y="3626"/>
                  </a:lnTo>
                  <a:lnTo>
                    <a:pt x="11375" y="3158"/>
                  </a:lnTo>
                  <a:lnTo>
                    <a:pt x="11856" y="2690"/>
                  </a:lnTo>
                  <a:lnTo>
                    <a:pt x="12338" y="2339"/>
                  </a:lnTo>
                  <a:lnTo>
                    <a:pt x="12880" y="1871"/>
                  </a:lnTo>
                  <a:lnTo>
                    <a:pt x="13361" y="1521"/>
                  </a:lnTo>
                  <a:lnTo>
                    <a:pt x="13903" y="1170"/>
                  </a:lnTo>
                  <a:lnTo>
                    <a:pt x="14504" y="702"/>
                  </a:lnTo>
                  <a:lnTo>
                    <a:pt x="15166" y="351"/>
                  </a:lnTo>
                  <a:lnTo>
                    <a:pt x="15889" y="0"/>
                  </a:lnTo>
                  <a:lnTo>
                    <a:pt x="16430" y="117"/>
                  </a:lnTo>
                  <a:lnTo>
                    <a:pt x="16912" y="351"/>
                  </a:lnTo>
                  <a:lnTo>
                    <a:pt x="17393" y="585"/>
                  </a:lnTo>
                  <a:lnTo>
                    <a:pt x="17814" y="936"/>
                  </a:lnTo>
                  <a:lnTo>
                    <a:pt x="18175" y="1287"/>
                  </a:lnTo>
                  <a:lnTo>
                    <a:pt x="18537" y="1638"/>
                  </a:lnTo>
                  <a:lnTo>
                    <a:pt x="18837" y="1988"/>
                  </a:lnTo>
                  <a:lnTo>
                    <a:pt x="19138" y="2339"/>
                  </a:lnTo>
                  <a:lnTo>
                    <a:pt x="18597" y="3509"/>
                  </a:lnTo>
                  <a:lnTo>
                    <a:pt x="18296" y="3158"/>
                  </a:lnTo>
                  <a:lnTo>
                    <a:pt x="17995" y="2807"/>
                  </a:lnTo>
                  <a:lnTo>
                    <a:pt x="17694" y="2573"/>
                  </a:lnTo>
                  <a:lnTo>
                    <a:pt x="17393" y="2339"/>
                  </a:lnTo>
                  <a:lnTo>
                    <a:pt x="17092" y="2105"/>
                  </a:lnTo>
                  <a:lnTo>
                    <a:pt x="16731" y="1988"/>
                  </a:lnTo>
                  <a:lnTo>
                    <a:pt x="16370" y="1871"/>
                  </a:lnTo>
                  <a:lnTo>
                    <a:pt x="16009" y="1871"/>
                  </a:lnTo>
                  <a:lnTo>
                    <a:pt x="15588" y="1988"/>
                  </a:lnTo>
                  <a:lnTo>
                    <a:pt x="15046" y="2105"/>
                  </a:lnTo>
                  <a:lnTo>
                    <a:pt x="14504" y="2456"/>
                  </a:lnTo>
                  <a:lnTo>
                    <a:pt x="13903" y="2807"/>
                  </a:lnTo>
                  <a:lnTo>
                    <a:pt x="13301" y="3275"/>
                  </a:lnTo>
                  <a:lnTo>
                    <a:pt x="12819" y="3743"/>
                  </a:lnTo>
                  <a:lnTo>
                    <a:pt x="12458" y="4211"/>
                  </a:lnTo>
                  <a:lnTo>
                    <a:pt x="12218" y="4562"/>
                  </a:lnTo>
                  <a:lnTo>
                    <a:pt x="12579" y="4678"/>
                  </a:lnTo>
                  <a:lnTo>
                    <a:pt x="12940" y="4912"/>
                  </a:lnTo>
                  <a:lnTo>
                    <a:pt x="13361" y="5263"/>
                  </a:lnTo>
                  <a:lnTo>
                    <a:pt x="13782" y="5614"/>
                  </a:lnTo>
                  <a:lnTo>
                    <a:pt x="14143" y="6082"/>
                  </a:lnTo>
                  <a:lnTo>
                    <a:pt x="14565" y="6667"/>
                  </a:lnTo>
                  <a:lnTo>
                    <a:pt x="14926" y="7135"/>
                  </a:lnTo>
                  <a:lnTo>
                    <a:pt x="15287" y="7719"/>
                  </a:lnTo>
                  <a:lnTo>
                    <a:pt x="14625" y="8889"/>
                  </a:lnTo>
                  <a:close/>
                </a:path>
              </a:pathLst>
            </a:custGeom>
            <a:solidFill>
              <a:srgbClr val="FF9933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06" name="Shape 206"/>
            <p:cNvSpPr/>
            <p:nvPr/>
          </p:nvSpPr>
          <p:spPr>
            <a:xfrm>
              <a:off x="188050" y="134500"/>
              <a:ext cx="413775" cy="225150"/>
            </a:xfrm>
            <a:custGeom>
              <a:avLst/>
              <a:gdLst/>
              <a:ahLst/>
              <a:cxnLst/>
              <a:rect l="0" t="0" r="0" b="0"/>
              <a:pathLst>
                <a:path w="16551" h="9006" extrusionOk="0">
                  <a:moveTo>
                    <a:pt x="11976" y="8889"/>
                  </a:moveTo>
                  <a:lnTo>
                    <a:pt x="11555" y="8304"/>
                  </a:lnTo>
                  <a:lnTo>
                    <a:pt x="11134" y="7719"/>
                  </a:lnTo>
                  <a:lnTo>
                    <a:pt x="10592" y="7135"/>
                  </a:lnTo>
                  <a:lnTo>
                    <a:pt x="10051" y="6550"/>
                  </a:lnTo>
                  <a:lnTo>
                    <a:pt x="9509" y="6082"/>
                  </a:lnTo>
                  <a:lnTo>
                    <a:pt x="8967" y="5731"/>
                  </a:lnTo>
                  <a:lnTo>
                    <a:pt x="8486" y="5497"/>
                  </a:lnTo>
                  <a:lnTo>
                    <a:pt x="8005" y="5497"/>
                  </a:lnTo>
                  <a:lnTo>
                    <a:pt x="5718" y="7135"/>
                  </a:lnTo>
                  <a:lnTo>
                    <a:pt x="4153" y="8304"/>
                  </a:lnTo>
                  <a:lnTo>
                    <a:pt x="3070" y="8772"/>
                  </a:lnTo>
                  <a:lnTo>
                    <a:pt x="2408" y="9006"/>
                  </a:lnTo>
                  <a:lnTo>
                    <a:pt x="1866" y="8772"/>
                  </a:lnTo>
                  <a:lnTo>
                    <a:pt x="1445" y="8421"/>
                  </a:lnTo>
                  <a:lnTo>
                    <a:pt x="843" y="7953"/>
                  </a:lnTo>
                  <a:lnTo>
                    <a:pt x="1" y="7369"/>
                  </a:lnTo>
                  <a:lnTo>
                    <a:pt x="61" y="5848"/>
                  </a:lnTo>
                  <a:lnTo>
                    <a:pt x="422" y="5965"/>
                  </a:lnTo>
                  <a:lnTo>
                    <a:pt x="723" y="6199"/>
                  </a:lnTo>
                  <a:lnTo>
                    <a:pt x="1084" y="6433"/>
                  </a:lnTo>
                  <a:lnTo>
                    <a:pt x="1445" y="6667"/>
                  </a:lnTo>
                  <a:lnTo>
                    <a:pt x="1746" y="7018"/>
                  </a:lnTo>
                  <a:lnTo>
                    <a:pt x="2107" y="7252"/>
                  </a:lnTo>
                  <a:lnTo>
                    <a:pt x="2468" y="7369"/>
                  </a:lnTo>
                  <a:lnTo>
                    <a:pt x="2829" y="7485"/>
                  </a:lnTo>
                  <a:lnTo>
                    <a:pt x="3852" y="6901"/>
                  </a:lnTo>
                  <a:lnTo>
                    <a:pt x="4815" y="6316"/>
                  </a:lnTo>
                  <a:lnTo>
                    <a:pt x="5718" y="5614"/>
                  </a:lnTo>
                  <a:lnTo>
                    <a:pt x="6500" y="5029"/>
                  </a:lnTo>
                  <a:lnTo>
                    <a:pt x="7222" y="4445"/>
                  </a:lnTo>
                  <a:lnTo>
                    <a:pt x="7884" y="3860"/>
                  </a:lnTo>
                  <a:lnTo>
                    <a:pt x="8486" y="3275"/>
                  </a:lnTo>
                  <a:lnTo>
                    <a:pt x="9088" y="2690"/>
                  </a:lnTo>
                  <a:lnTo>
                    <a:pt x="9629" y="2222"/>
                  </a:lnTo>
                  <a:lnTo>
                    <a:pt x="10111" y="1638"/>
                  </a:lnTo>
                  <a:lnTo>
                    <a:pt x="10653" y="1287"/>
                  </a:lnTo>
                  <a:lnTo>
                    <a:pt x="11134" y="819"/>
                  </a:lnTo>
                  <a:lnTo>
                    <a:pt x="11676" y="585"/>
                  </a:lnTo>
                  <a:lnTo>
                    <a:pt x="12157" y="351"/>
                  </a:lnTo>
                  <a:lnTo>
                    <a:pt x="12699" y="117"/>
                  </a:lnTo>
                  <a:lnTo>
                    <a:pt x="13300" y="0"/>
                  </a:lnTo>
                  <a:lnTo>
                    <a:pt x="13722" y="117"/>
                  </a:lnTo>
                  <a:lnTo>
                    <a:pt x="14203" y="351"/>
                  </a:lnTo>
                  <a:lnTo>
                    <a:pt x="14624" y="702"/>
                  </a:lnTo>
                  <a:lnTo>
                    <a:pt x="15106" y="936"/>
                  </a:lnTo>
                  <a:lnTo>
                    <a:pt x="15527" y="1287"/>
                  </a:lnTo>
                  <a:lnTo>
                    <a:pt x="15888" y="1638"/>
                  </a:lnTo>
                  <a:lnTo>
                    <a:pt x="16249" y="1988"/>
                  </a:lnTo>
                  <a:lnTo>
                    <a:pt x="16550" y="2339"/>
                  </a:lnTo>
                  <a:lnTo>
                    <a:pt x="16009" y="3509"/>
                  </a:lnTo>
                  <a:lnTo>
                    <a:pt x="15708" y="3158"/>
                  </a:lnTo>
                  <a:lnTo>
                    <a:pt x="15347" y="2807"/>
                  </a:lnTo>
                  <a:lnTo>
                    <a:pt x="14986" y="2573"/>
                  </a:lnTo>
                  <a:lnTo>
                    <a:pt x="14685" y="2222"/>
                  </a:lnTo>
                  <a:lnTo>
                    <a:pt x="14324" y="2105"/>
                  </a:lnTo>
                  <a:lnTo>
                    <a:pt x="13962" y="1871"/>
                  </a:lnTo>
                  <a:lnTo>
                    <a:pt x="13601" y="1755"/>
                  </a:lnTo>
                  <a:lnTo>
                    <a:pt x="13300" y="1638"/>
                  </a:lnTo>
                  <a:lnTo>
                    <a:pt x="12879" y="1755"/>
                  </a:lnTo>
                  <a:lnTo>
                    <a:pt x="12338" y="1988"/>
                  </a:lnTo>
                  <a:lnTo>
                    <a:pt x="11736" y="2339"/>
                  </a:lnTo>
                  <a:lnTo>
                    <a:pt x="11134" y="2807"/>
                  </a:lnTo>
                  <a:lnTo>
                    <a:pt x="10592" y="3275"/>
                  </a:lnTo>
                  <a:lnTo>
                    <a:pt x="10111" y="3743"/>
                  </a:lnTo>
                  <a:lnTo>
                    <a:pt x="9690" y="4211"/>
                  </a:lnTo>
                  <a:lnTo>
                    <a:pt x="9509" y="4562"/>
                  </a:lnTo>
                  <a:lnTo>
                    <a:pt x="9870" y="4678"/>
                  </a:lnTo>
                  <a:lnTo>
                    <a:pt x="10231" y="4912"/>
                  </a:lnTo>
                  <a:lnTo>
                    <a:pt x="10653" y="5263"/>
                  </a:lnTo>
                  <a:lnTo>
                    <a:pt x="11074" y="5614"/>
                  </a:lnTo>
                  <a:lnTo>
                    <a:pt x="11495" y="6082"/>
                  </a:lnTo>
                  <a:lnTo>
                    <a:pt x="11856" y="6667"/>
                  </a:lnTo>
                  <a:lnTo>
                    <a:pt x="12217" y="7135"/>
                  </a:lnTo>
                  <a:lnTo>
                    <a:pt x="12578" y="7719"/>
                  </a:lnTo>
                  <a:lnTo>
                    <a:pt x="11976" y="8889"/>
                  </a:lnTo>
                  <a:close/>
                </a:path>
              </a:pathLst>
            </a:custGeom>
            <a:solidFill>
              <a:srgbClr val="FF9933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07" name="Shape 207"/>
            <p:cNvSpPr/>
            <p:nvPr/>
          </p:nvSpPr>
          <p:spPr>
            <a:xfrm>
              <a:off x="1191550" y="143250"/>
              <a:ext cx="481475" cy="225175"/>
            </a:xfrm>
            <a:custGeom>
              <a:avLst/>
              <a:gdLst/>
              <a:ahLst/>
              <a:cxnLst/>
              <a:rect l="0" t="0" r="0" b="0"/>
              <a:pathLst>
                <a:path w="19259" h="9007" extrusionOk="0">
                  <a:moveTo>
                    <a:pt x="14685" y="8773"/>
                  </a:moveTo>
                  <a:lnTo>
                    <a:pt x="14264" y="8305"/>
                  </a:lnTo>
                  <a:lnTo>
                    <a:pt x="13843" y="7720"/>
                  </a:lnTo>
                  <a:lnTo>
                    <a:pt x="13301" y="7135"/>
                  </a:lnTo>
                  <a:lnTo>
                    <a:pt x="12759" y="6551"/>
                  </a:lnTo>
                  <a:lnTo>
                    <a:pt x="12218" y="6083"/>
                  </a:lnTo>
                  <a:lnTo>
                    <a:pt x="11676" y="5732"/>
                  </a:lnTo>
                  <a:lnTo>
                    <a:pt x="11195" y="5498"/>
                  </a:lnTo>
                  <a:lnTo>
                    <a:pt x="10713" y="5498"/>
                  </a:lnTo>
                  <a:lnTo>
                    <a:pt x="10232" y="5966"/>
                  </a:lnTo>
                  <a:lnTo>
                    <a:pt x="9690" y="6434"/>
                  </a:lnTo>
                  <a:lnTo>
                    <a:pt x="9148" y="6902"/>
                  </a:lnTo>
                  <a:lnTo>
                    <a:pt x="8547" y="7369"/>
                  </a:lnTo>
                  <a:lnTo>
                    <a:pt x="7945" y="7837"/>
                  </a:lnTo>
                  <a:lnTo>
                    <a:pt x="7283" y="8305"/>
                  </a:lnTo>
                  <a:lnTo>
                    <a:pt x="6561" y="8656"/>
                  </a:lnTo>
                  <a:lnTo>
                    <a:pt x="5778" y="9007"/>
                  </a:lnTo>
                  <a:lnTo>
                    <a:pt x="5297" y="9007"/>
                  </a:lnTo>
                  <a:lnTo>
                    <a:pt x="4635" y="8773"/>
                  </a:lnTo>
                  <a:lnTo>
                    <a:pt x="3853" y="8539"/>
                  </a:lnTo>
                  <a:lnTo>
                    <a:pt x="2950" y="8305"/>
                  </a:lnTo>
                  <a:lnTo>
                    <a:pt x="2107" y="7837"/>
                  </a:lnTo>
                  <a:lnTo>
                    <a:pt x="1265" y="7369"/>
                  </a:lnTo>
                  <a:lnTo>
                    <a:pt x="543" y="6785"/>
                  </a:lnTo>
                  <a:lnTo>
                    <a:pt x="1" y="6200"/>
                  </a:lnTo>
                  <a:lnTo>
                    <a:pt x="121" y="4562"/>
                  </a:lnTo>
                  <a:lnTo>
                    <a:pt x="482" y="4796"/>
                  </a:lnTo>
                  <a:lnTo>
                    <a:pt x="904" y="5147"/>
                  </a:lnTo>
                  <a:lnTo>
                    <a:pt x="1385" y="5498"/>
                  </a:lnTo>
                  <a:lnTo>
                    <a:pt x="1987" y="5966"/>
                  </a:lnTo>
                  <a:lnTo>
                    <a:pt x="2709" y="6317"/>
                  </a:lnTo>
                  <a:lnTo>
                    <a:pt x="3491" y="6668"/>
                  </a:lnTo>
                  <a:lnTo>
                    <a:pt x="4454" y="6902"/>
                  </a:lnTo>
                  <a:lnTo>
                    <a:pt x="5538" y="7019"/>
                  </a:lnTo>
                  <a:lnTo>
                    <a:pt x="6561" y="6434"/>
                  </a:lnTo>
                  <a:lnTo>
                    <a:pt x="7463" y="5966"/>
                  </a:lnTo>
                  <a:lnTo>
                    <a:pt x="8306" y="5381"/>
                  </a:lnTo>
                  <a:lnTo>
                    <a:pt x="9088" y="4796"/>
                  </a:lnTo>
                  <a:lnTo>
                    <a:pt x="9810" y="4212"/>
                  </a:lnTo>
                  <a:lnTo>
                    <a:pt x="10472" y="3744"/>
                  </a:lnTo>
                  <a:lnTo>
                    <a:pt x="11074" y="3159"/>
                  </a:lnTo>
                  <a:lnTo>
                    <a:pt x="11616" y="2691"/>
                  </a:lnTo>
                  <a:lnTo>
                    <a:pt x="12157" y="2223"/>
                  </a:lnTo>
                  <a:lnTo>
                    <a:pt x="12699" y="1755"/>
                  </a:lnTo>
                  <a:lnTo>
                    <a:pt x="13241" y="1288"/>
                  </a:lnTo>
                  <a:lnTo>
                    <a:pt x="13722" y="937"/>
                  </a:lnTo>
                  <a:lnTo>
                    <a:pt x="14264" y="586"/>
                  </a:lnTo>
                  <a:lnTo>
                    <a:pt x="14805" y="352"/>
                  </a:lnTo>
                  <a:lnTo>
                    <a:pt x="15407" y="118"/>
                  </a:lnTo>
                  <a:lnTo>
                    <a:pt x="16009" y="1"/>
                  </a:lnTo>
                  <a:lnTo>
                    <a:pt x="16430" y="118"/>
                  </a:lnTo>
                  <a:lnTo>
                    <a:pt x="16912" y="352"/>
                  </a:lnTo>
                  <a:lnTo>
                    <a:pt x="17333" y="586"/>
                  </a:lnTo>
                  <a:lnTo>
                    <a:pt x="17814" y="937"/>
                  </a:lnTo>
                  <a:lnTo>
                    <a:pt x="18236" y="1171"/>
                  </a:lnTo>
                  <a:lnTo>
                    <a:pt x="18597" y="1521"/>
                  </a:lnTo>
                  <a:lnTo>
                    <a:pt x="18958" y="1872"/>
                  </a:lnTo>
                  <a:lnTo>
                    <a:pt x="19259" y="2223"/>
                  </a:lnTo>
                  <a:lnTo>
                    <a:pt x="18717" y="3510"/>
                  </a:lnTo>
                  <a:lnTo>
                    <a:pt x="18356" y="3159"/>
                  </a:lnTo>
                  <a:lnTo>
                    <a:pt x="18055" y="2808"/>
                  </a:lnTo>
                  <a:lnTo>
                    <a:pt x="17694" y="2574"/>
                  </a:lnTo>
                  <a:lnTo>
                    <a:pt x="17333" y="2223"/>
                  </a:lnTo>
                  <a:lnTo>
                    <a:pt x="16972" y="2106"/>
                  </a:lnTo>
                  <a:lnTo>
                    <a:pt x="16671" y="1872"/>
                  </a:lnTo>
                  <a:lnTo>
                    <a:pt x="16310" y="1755"/>
                  </a:lnTo>
                  <a:lnTo>
                    <a:pt x="16009" y="1638"/>
                  </a:lnTo>
                  <a:lnTo>
                    <a:pt x="15588" y="1755"/>
                  </a:lnTo>
                  <a:lnTo>
                    <a:pt x="15046" y="1989"/>
                  </a:lnTo>
                  <a:lnTo>
                    <a:pt x="14444" y="2340"/>
                  </a:lnTo>
                  <a:lnTo>
                    <a:pt x="13843" y="2691"/>
                  </a:lnTo>
                  <a:lnTo>
                    <a:pt x="13301" y="3159"/>
                  </a:lnTo>
                  <a:lnTo>
                    <a:pt x="12819" y="3627"/>
                  </a:lnTo>
                  <a:lnTo>
                    <a:pt x="12398" y="4095"/>
                  </a:lnTo>
                  <a:lnTo>
                    <a:pt x="12218" y="4562"/>
                  </a:lnTo>
                  <a:lnTo>
                    <a:pt x="12579" y="4679"/>
                  </a:lnTo>
                  <a:lnTo>
                    <a:pt x="12940" y="4913"/>
                  </a:lnTo>
                  <a:lnTo>
                    <a:pt x="13361" y="5264"/>
                  </a:lnTo>
                  <a:lnTo>
                    <a:pt x="13782" y="5615"/>
                  </a:lnTo>
                  <a:lnTo>
                    <a:pt x="14204" y="6083"/>
                  </a:lnTo>
                  <a:lnTo>
                    <a:pt x="14565" y="6668"/>
                  </a:lnTo>
                  <a:lnTo>
                    <a:pt x="14926" y="7135"/>
                  </a:lnTo>
                  <a:lnTo>
                    <a:pt x="15287" y="7720"/>
                  </a:lnTo>
                  <a:lnTo>
                    <a:pt x="14685" y="8773"/>
                  </a:lnTo>
                  <a:close/>
                </a:path>
              </a:pathLst>
            </a:custGeom>
            <a:solidFill>
              <a:srgbClr val="FF9933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08" name="Shape 208"/>
            <p:cNvSpPr/>
            <p:nvPr/>
          </p:nvSpPr>
          <p:spPr>
            <a:xfrm>
              <a:off x="100800" y="660800"/>
              <a:ext cx="96300" cy="1754425"/>
            </a:xfrm>
            <a:custGeom>
              <a:avLst/>
              <a:gdLst/>
              <a:ahLst/>
              <a:cxnLst/>
              <a:rect l="0" t="0" r="0" b="0"/>
              <a:pathLst>
                <a:path w="3852" h="70177" extrusionOk="0">
                  <a:moveTo>
                    <a:pt x="3852" y="16609"/>
                  </a:moveTo>
                  <a:lnTo>
                    <a:pt x="3370" y="19767"/>
                  </a:lnTo>
                  <a:lnTo>
                    <a:pt x="2829" y="23626"/>
                  </a:lnTo>
                  <a:lnTo>
                    <a:pt x="2467" y="27603"/>
                  </a:lnTo>
                  <a:lnTo>
                    <a:pt x="2347" y="31229"/>
                  </a:lnTo>
                  <a:lnTo>
                    <a:pt x="2708" y="34855"/>
                  </a:lnTo>
                  <a:lnTo>
                    <a:pt x="3129" y="39065"/>
                  </a:lnTo>
                  <a:lnTo>
                    <a:pt x="3491" y="43860"/>
                  </a:lnTo>
                  <a:lnTo>
                    <a:pt x="3791" y="49357"/>
                  </a:lnTo>
                  <a:lnTo>
                    <a:pt x="3731" y="53451"/>
                  </a:lnTo>
                  <a:lnTo>
                    <a:pt x="3430" y="59533"/>
                  </a:lnTo>
                  <a:lnTo>
                    <a:pt x="3069" y="65732"/>
                  </a:lnTo>
                  <a:lnTo>
                    <a:pt x="2528" y="70176"/>
                  </a:lnTo>
                  <a:lnTo>
                    <a:pt x="1685" y="69942"/>
                  </a:lnTo>
                  <a:lnTo>
                    <a:pt x="1986" y="67018"/>
                  </a:lnTo>
                  <a:lnTo>
                    <a:pt x="2347" y="63042"/>
                  </a:lnTo>
                  <a:lnTo>
                    <a:pt x="2708" y="57545"/>
                  </a:lnTo>
                  <a:lnTo>
                    <a:pt x="2889" y="50059"/>
                  </a:lnTo>
                  <a:lnTo>
                    <a:pt x="2467" y="42925"/>
                  </a:lnTo>
                  <a:lnTo>
                    <a:pt x="1986" y="37077"/>
                  </a:lnTo>
                  <a:lnTo>
                    <a:pt x="1505" y="32048"/>
                  </a:lnTo>
                  <a:lnTo>
                    <a:pt x="1083" y="27720"/>
                  </a:lnTo>
                  <a:lnTo>
                    <a:pt x="662" y="23860"/>
                  </a:lnTo>
                  <a:lnTo>
                    <a:pt x="361" y="20118"/>
                  </a:lnTo>
                  <a:lnTo>
                    <a:pt x="120" y="16141"/>
                  </a:lnTo>
                  <a:lnTo>
                    <a:pt x="0" y="11814"/>
                  </a:lnTo>
                  <a:lnTo>
                    <a:pt x="120" y="8539"/>
                  </a:lnTo>
                  <a:lnTo>
                    <a:pt x="361" y="5264"/>
                  </a:lnTo>
                  <a:lnTo>
                    <a:pt x="662" y="2340"/>
                  </a:lnTo>
                  <a:lnTo>
                    <a:pt x="963" y="1"/>
                  </a:lnTo>
                  <a:lnTo>
                    <a:pt x="1565" y="1989"/>
                  </a:lnTo>
                  <a:lnTo>
                    <a:pt x="1204" y="4328"/>
                  </a:lnTo>
                  <a:lnTo>
                    <a:pt x="963" y="6901"/>
                  </a:lnTo>
                  <a:lnTo>
                    <a:pt x="782" y="9474"/>
                  </a:lnTo>
                  <a:lnTo>
                    <a:pt x="662" y="11931"/>
                  </a:lnTo>
                  <a:lnTo>
                    <a:pt x="782" y="15322"/>
                  </a:lnTo>
                  <a:lnTo>
                    <a:pt x="1083" y="19650"/>
                  </a:lnTo>
                  <a:lnTo>
                    <a:pt x="1505" y="23510"/>
                  </a:lnTo>
                  <a:lnTo>
                    <a:pt x="1866" y="25615"/>
                  </a:lnTo>
                  <a:lnTo>
                    <a:pt x="2046" y="22925"/>
                  </a:lnTo>
                  <a:lnTo>
                    <a:pt x="2407" y="20001"/>
                  </a:lnTo>
                  <a:lnTo>
                    <a:pt x="2889" y="17077"/>
                  </a:lnTo>
                  <a:lnTo>
                    <a:pt x="3370" y="14387"/>
                  </a:lnTo>
                  <a:lnTo>
                    <a:pt x="3852" y="16609"/>
                  </a:lnTo>
                  <a:close/>
                </a:path>
              </a:pathLst>
            </a:custGeom>
            <a:solidFill>
              <a:srgbClr val="FF9933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09" name="Shape 209"/>
            <p:cNvSpPr/>
            <p:nvPr/>
          </p:nvSpPr>
          <p:spPr>
            <a:xfrm>
              <a:off x="2796875" y="523375"/>
              <a:ext cx="93300" cy="1757350"/>
            </a:xfrm>
            <a:custGeom>
              <a:avLst/>
              <a:gdLst/>
              <a:ahLst/>
              <a:cxnLst/>
              <a:rect l="0" t="0" r="0" b="0"/>
              <a:pathLst>
                <a:path w="3732" h="70294" extrusionOk="0">
                  <a:moveTo>
                    <a:pt x="3732" y="16726"/>
                  </a:moveTo>
                  <a:lnTo>
                    <a:pt x="3250" y="19884"/>
                  </a:lnTo>
                  <a:lnTo>
                    <a:pt x="2769" y="23743"/>
                  </a:lnTo>
                  <a:lnTo>
                    <a:pt x="2408" y="27720"/>
                  </a:lnTo>
                  <a:lnTo>
                    <a:pt x="2348" y="31346"/>
                  </a:lnTo>
                  <a:lnTo>
                    <a:pt x="2709" y="34971"/>
                  </a:lnTo>
                  <a:lnTo>
                    <a:pt x="3070" y="39182"/>
                  </a:lnTo>
                  <a:lnTo>
                    <a:pt x="3431" y="43977"/>
                  </a:lnTo>
                  <a:lnTo>
                    <a:pt x="3732" y="49357"/>
                  </a:lnTo>
                  <a:lnTo>
                    <a:pt x="3672" y="53568"/>
                  </a:lnTo>
                  <a:lnTo>
                    <a:pt x="3431" y="59650"/>
                  </a:lnTo>
                  <a:lnTo>
                    <a:pt x="3010" y="65849"/>
                  </a:lnTo>
                  <a:lnTo>
                    <a:pt x="2528" y="70293"/>
                  </a:lnTo>
                  <a:lnTo>
                    <a:pt x="1806" y="70059"/>
                  </a:lnTo>
                  <a:lnTo>
                    <a:pt x="2047" y="67135"/>
                  </a:lnTo>
                  <a:lnTo>
                    <a:pt x="2408" y="63159"/>
                  </a:lnTo>
                  <a:lnTo>
                    <a:pt x="2709" y="57661"/>
                  </a:lnTo>
                  <a:lnTo>
                    <a:pt x="2889" y="50176"/>
                  </a:lnTo>
                  <a:lnTo>
                    <a:pt x="2468" y="43042"/>
                  </a:lnTo>
                  <a:lnTo>
                    <a:pt x="2047" y="37077"/>
                  </a:lnTo>
                  <a:lnTo>
                    <a:pt x="1565" y="32164"/>
                  </a:lnTo>
                  <a:lnTo>
                    <a:pt x="1144" y="27837"/>
                  </a:lnTo>
                  <a:lnTo>
                    <a:pt x="783" y="23860"/>
                  </a:lnTo>
                  <a:lnTo>
                    <a:pt x="422" y="20118"/>
                  </a:lnTo>
                  <a:lnTo>
                    <a:pt x="181" y="16258"/>
                  </a:lnTo>
                  <a:lnTo>
                    <a:pt x="1" y="11930"/>
                  </a:lnTo>
                  <a:lnTo>
                    <a:pt x="181" y="8656"/>
                  </a:lnTo>
                  <a:lnTo>
                    <a:pt x="422" y="5381"/>
                  </a:lnTo>
                  <a:lnTo>
                    <a:pt x="723" y="2457"/>
                  </a:lnTo>
                  <a:lnTo>
                    <a:pt x="1024" y="1"/>
                  </a:lnTo>
                  <a:lnTo>
                    <a:pt x="1565" y="2106"/>
                  </a:lnTo>
                  <a:lnTo>
                    <a:pt x="1264" y="4562"/>
                  </a:lnTo>
                  <a:lnTo>
                    <a:pt x="1024" y="7018"/>
                  </a:lnTo>
                  <a:lnTo>
                    <a:pt x="843" y="9591"/>
                  </a:lnTo>
                  <a:lnTo>
                    <a:pt x="723" y="12047"/>
                  </a:lnTo>
                  <a:lnTo>
                    <a:pt x="843" y="15439"/>
                  </a:lnTo>
                  <a:lnTo>
                    <a:pt x="1144" y="19767"/>
                  </a:lnTo>
                  <a:lnTo>
                    <a:pt x="1565" y="23626"/>
                  </a:lnTo>
                  <a:lnTo>
                    <a:pt x="1926" y="25732"/>
                  </a:lnTo>
                  <a:lnTo>
                    <a:pt x="2107" y="23042"/>
                  </a:lnTo>
                  <a:lnTo>
                    <a:pt x="2408" y="20118"/>
                  </a:lnTo>
                  <a:lnTo>
                    <a:pt x="2829" y="17194"/>
                  </a:lnTo>
                  <a:lnTo>
                    <a:pt x="3311" y="14504"/>
                  </a:lnTo>
                  <a:lnTo>
                    <a:pt x="3732" y="16726"/>
                  </a:lnTo>
                  <a:close/>
                </a:path>
              </a:pathLst>
            </a:custGeom>
            <a:solidFill>
              <a:srgbClr val="FF9933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10" name="Shape 210"/>
            <p:cNvSpPr/>
            <p:nvPr/>
          </p:nvSpPr>
          <p:spPr>
            <a:xfrm>
              <a:off x="615325" y="169575"/>
              <a:ext cx="28625" cy="105300"/>
            </a:xfrm>
            <a:custGeom>
              <a:avLst/>
              <a:gdLst/>
              <a:ahLst/>
              <a:cxnLst/>
              <a:rect l="0" t="0" r="0" b="0"/>
              <a:pathLst>
                <a:path w="1145" h="4212" extrusionOk="0">
                  <a:moveTo>
                    <a:pt x="603" y="1"/>
                  </a:moveTo>
                  <a:lnTo>
                    <a:pt x="843" y="118"/>
                  </a:lnTo>
                  <a:lnTo>
                    <a:pt x="964" y="585"/>
                  </a:lnTo>
                  <a:lnTo>
                    <a:pt x="1084" y="1287"/>
                  </a:lnTo>
                  <a:lnTo>
                    <a:pt x="1144" y="2223"/>
                  </a:lnTo>
                  <a:lnTo>
                    <a:pt x="1084" y="3042"/>
                  </a:lnTo>
                  <a:lnTo>
                    <a:pt x="964" y="3626"/>
                  </a:lnTo>
                  <a:lnTo>
                    <a:pt x="843" y="4094"/>
                  </a:lnTo>
                  <a:lnTo>
                    <a:pt x="603" y="4211"/>
                  </a:lnTo>
                  <a:lnTo>
                    <a:pt x="362" y="4094"/>
                  </a:lnTo>
                  <a:lnTo>
                    <a:pt x="181" y="3626"/>
                  </a:lnTo>
                  <a:lnTo>
                    <a:pt x="61" y="3042"/>
                  </a:lnTo>
                  <a:lnTo>
                    <a:pt x="1" y="2223"/>
                  </a:lnTo>
                  <a:lnTo>
                    <a:pt x="61" y="1287"/>
                  </a:lnTo>
                  <a:lnTo>
                    <a:pt x="181" y="585"/>
                  </a:lnTo>
                  <a:lnTo>
                    <a:pt x="362" y="118"/>
                  </a:lnTo>
                  <a:lnTo>
                    <a:pt x="603" y="1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11" name="Shape 211"/>
            <p:cNvSpPr/>
            <p:nvPr/>
          </p:nvSpPr>
          <p:spPr>
            <a:xfrm>
              <a:off x="1150950" y="169575"/>
              <a:ext cx="30100" cy="105300"/>
            </a:xfrm>
            <a:custGeom>
              <a:avLst/>
              <a:gdLst/>
              <a:ahLst/>
              <a:cxnLst/>
              <a:rect l="0" t="0" r="0" b="0"/>
              <a:pathLst>
                <a:path w="1204" h="4212" extrusionOk="0">
                  <a:moveTo>
                    <a:pt x="602" y="1"/>
                  </a:moveTo>
                  <a:lnTo>
                    <a:pt x="843" y="118"/>
                  </a:lnTo>
                  <a:lnTo>
                    <a:pt x="1023" y="585"/>
                  </a:lnTo>
                  <a:lnTo>
                    <a:pt x="1144" y="1287"/>
                  </a:lnTo>
                  <a:lnTo>
                    <a:pt x="1204" y="2223"/>
                  </a:lnTo>
                  <a:lnTo>
                    <a:pt x="1144" y="3042"/>
                  </a:lnTo>
                  <a:lnTo>
                    <a:pt x="1023" y="3626"/>
                  </a:lnTo>
                  <a:lnTo>
                    <a:pt x="843" y="4094"/>
                  </a:lnTo>
                  <a:lnTo>
                    <a:pt x="602" y="4211"/>
                  </a:lnTo>
                  <a:lnTo>
                    <a:pt x="361" y="4094"/>
                  </a:lnTo>
                  <a:lnTo>
                    <a:pt x="181" y="3626"/>
                  </a:lnTo>
                  <a:lnTo>
                    <a:pt x="60" y="3042"/>
                  </a:lnTo>
                  <a:lnTo>
                    <a:pt x="0" y="2223"/>
                  </a:lnTo>
                  <a:lnTo>
                    <a:pt x="60" y="1287"/>
                  </a:lnTo>
                  <a:lnTo>
                    <a:pt x="181" y="585"/>
                  </a:lnTo>
                  <a:lnTo>
                    <a:pt x="361" y="118"/>
                  </a:lnTo>
                  <a:lnTo>
                    <a:pt x="602" y="1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12" name="Shape 212"/>
            <p:cNvSpPr/>
            <p:nvPr/>
          </p:nvSpPr>
          <p:spPr>
            <a:xfrm>
              <a:off x="1691050" y="190050"/>
              <a:ext cx="30125" cy="108200"/>
            </a:xfrm>
            <a:custGeom>
              <a:avLst/>
              <a:gdLst/>
              <a:ahLst/>
              <a:cxnLst/>
              <a:rect l="0" t="0" r="0" b="0"/>
              <a:pathLst>
                <a:path w="1205" h="4328" extrusionOk="0">
                  <a:moveTo>
                    <a:pt x="603" y="0"/>
                  </a:moveTo>
                  <a:lnTo>
                    <a:pt x="843" y="117"/>
                  </a:lnTo>
                  <a:lnTo>
                    <a:pt x="1024" y="585"/>
                  </a:lnTo>
                  <a:lnTo>
                    <a:pt x="1144" y="1287"/>
                  </a:lnTo>
                  <a:lnTo>
                    <a:pt x="1205" y="2223"/>
                  </a:lnTo>
                  <a:lnTo>
                    <a:pt x="1144" y="3041"/>
                  </a:lnTo>
                  <a:lnTo>
                    <a:pt x="1024" y="3626"/>
                  </a:lnTo>
                  <a:lnTo>
                    <a:pt x="843" y="4094"/>
                  </a:lnTo>
                  <a:lnTo>
                    <a:pt x="603" y="4328"/>
                  </a:lnTo>
                  <a:lnTo>
                    <a:pt x="362" y="4094"/>
                  </a:lnTo>
                  <a:lnTo>
                    <a:pt x="181" y="3626"/>
                  </a:lnTo>
                  <a:lnTo>
                    <a:pt x="61" y="3041"/>
                  </a:lnTo>
                  <a:lnTo>
                    <a:pt x="1" y="2223"/>
                  </a:lnTo>
                  <a:lnTo>
                    <a:pt x="61" y="1287"/>
                  </a:lnTo>
                  <a:lnTo>
                    <a:pt x="181" y="585"/>
                  </a:lnTo>
                  <a:lnTo>
                    <a:pt x="362" y="117"/>
                  </a:lnTo>
                  <a:lnTo>
                    <a:pt x="603" y="0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13" name="Shape 213"/>
            <p:cNvSpPr/>
            <p:nvPr/>
          </p:nvSpPr>
          <p:spPr>
            <a:xfrm>
              <a:off x="2217650" y="201750"/>
              <a:ext cx="30100" cy="108200"/>
            </a:xfrm>
            <a:custGeom>
              <a:avLst/>
              <a:gdLst/>
              <a:ahLst/>
              <a:cxnLst/>
              <a:rect l="0" t="0" r="0" b="0"/>
              <a:pathLst>
                <a:path w="1204" h="4328" extrusionOk="0">
                  <a:moveTo>
                    <a:pt x="602" y="0"/>
                  </a:moveTo>
                  <a:lnTo>
                    <a:pt x="843" y="117"/>
                  </a:lnTo>
                  <a:lnTo>
                    <a:pt x="1023" y="585"/>
                  </a:lnTo>
                  <a:lnTo>
                    <a:pt x="1144" y="1287"/>
                  </a:lnTo>
                  <a:lnTo>
                    <a:pt x="1204" y="2105"/>
                  </a:lnTo>
                  <a:lnTo>
                    <a:pt x="1144" y="2924"/>
                  </a:lnTo>
                  <a:lnTo>
                    <a:pt x="1023" y="3626"/>
                  </a:lnTo>
                  <a:lnTo>
                    <a:pt x="843" y="4094"/>
                  </a:lnTo>
                  <a:lnTo>
                    <a:pt x="602" y="4328"/>
                  </a:lnTo>
                  <a:lnTo>
                    <a:pt x="361" y="4094"/>
                  </a:lnTo>
                  <a:lnTo>
                    <a:pt x="181" y="3626"/>
                  </a:lnTo>
                  <a:lnTo>
                    <a:pt x="60" y="2924"/>
                  </a:lnTo>
                  <a:lnTo>
                    <a:pt x="0" y="2105"/>
                  </a:lnTo>
                  <a:lnTo>
                    <a:pt x="60" y="1287"/>
                  </a:lnTo>
                  <a:lnTo>
                    <a:pt x="181" y="585"/>
                  </a:lnTo>
                  <a:lnTo>
                    <a:pt x="361" y="117"/>
                  </a:lnTo>
                  <a:lnTo>
                    <a:pt x="602" y="0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14" name="Shape 214"/>
            <p:cNvSpPr/>
            <p:nvPr/>
          </p:nvSpPr>
          <p:spPr>
            <a:xfrm>
              <a:off x="2765275" y="251450"/>
              <a:ext cx="60225" cy="108200"/>
            </a:xfrm>
            <a:custGeom>
              <a:avLst/>
              <a:gdLst/>
              <a:ahLst/>
              <a:cxnLst/>
              <a:rect l="0" t="0" r="0" b="0"/>
              <a:pathLst>
                <a:path w="2409" h="4328" extrusionOk="0">
                  <a:moveTo>
                    <a:pt x="1204" y="0"/>
                  </a:moveTo>
                  <a:lnTo>
                    <a:pt x="1686" y="117"/>
                  </a:lnTo>
                  <a:lnTo>
                    <a:pt x="2047" y="585"/>
                  </a:lnTo>
                  <a:lnTo>
                    <a:pt x="2288" y="1287"/>
                  </a:lnTo>
                  <a:lnTo>
                    <a:pt x="2408" y="2223"/>
                  </a:lnTo>
                  <a:lnTo>
                    <a:pt x="2288" y="3041"/>
                  </a:lnTo>
                  <a:lnTo>
                    <a:pt x="2047" y="3743"/>
                  </a:lnTo>
                  <a:lnTo>
                    <a:pt x="1686" y="4211"/>
                  </a:lnTo>
                  <a:lnTo>
                    <a:pt x="1204" y="4328"/>
                  </a:lnTo>
                  <a:lnTo>
                    <a:pt x="723" y="4211"/>
                  </a:lnTo>
                  <a:lnTo>
                    <a:pt x="362" y="3743"/>
                  </a:lnTo>
                  <a:lnTo>
                    <a:pt x="121" y="3041"/>
                  </a:lnTo>
                  <a:lnTo>
                    <a:pt x="1" y="2223"/>
                  </a:lnTo>
                  <a:lnTo>
                    <a:pt x="121" y="1287"/>
                  </a:lnTo>
                  <a:lnTo>
                    <a:pt x="362" y="585"/>
                  </a:lnTo>
                  <a:lnTo>
                    <a:pt x="723" y="117"/>
                  </a:lnTo>
                  <a:lnTo>
                    <a:pt x="1204" y="0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15" name="Shape 215"/>
            <p:cNvSpPr/>
            <p:nvPr/>
          </p:nvSpPr>
          <p:spPr>
            <a:xfrm>
              <a:off x="2793875" y="2517525"/>
              <a:ext cx="54175" cy="108225"/>
            </a:xfrm>
            <a:custGeom>
              <a:avLst/>
              <a:gdLst/>
              <a:ahLst/>
              <a:cxnLst/>
              <a:rect l="0" t="0" r="0" b="0"/>
              <a:pathLst>
                <a:path w="2167" h="4329" extrusionOk="0">
                  <a:moveTo>
                    <a:pt x="1084" y="1"/>
                  </a:moveTo>
                  <a:lnTo>
                    <a:pt x="1505" y="118"/>
                  </a:lnTo>
                  <a:lnTo>
                    <a:pt x="1866" y="586"/>
                  </a:lnTo>
                  <a:lnTo>
                    <a:pt x="2107" y="1287"/>
                  </a:lnTo>
                  <a:lnTo>
                    <a:pt x="2167" y="2106"/>
                  </a:lnTo>
                  <a:lnTo>
                    <a:pt x="2107" y="3042"/>
                  </a:lnTo>
                  <a:lnTo>
                    <a:pt x="1866" y="3743"/>
                  </a:lnTo>
                  <a:lnTo>
                    <a:pt x="1505" y="4211"/>
                  </a:lnTo>
                  <a:lnTo>
                    <a:pt x="1084" y="4328"/>
                  </a:lnTo>
                  <a:lnTo>
                    <a:pt x="662" y="4211"/>
                  </a:lnTo>
                  <a:lnTo>
                    <a:pt x="301" y="3743"/>
                  </a:lnTo>
                  <a:lnTo>
                    <a:pt x="60" y="3042"/>
                  </a:lnTo>
                  <a:lnTo>
                    <a:pt x="0" y="2106"/>
                  </a:lnTo>
                  <a:lnTo>
                    <a:pt x="60" y="1287"/>
                  </a:lnTo>
                  <a:lnTo>
                    <a:pt x="301" y="586"/>
                  </a:lnTo>
                  <a:lnTo>
                    <a:pt x="662" y="118"/>
                  </a:lnTo>
                  <a:lnTo>
                    <a:pt x="1084" y="1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16" name="Shape 216"/>
            <p:cNvSpPr/>
            <p:nvPr/>
          </p:nvSpPr>
          <p:spPr>
            <a:xfrm>
              <a:off x="2231175" y="2652025"/>
              <a:ext cx="30125" cy="111150"/>
            </a:xfrm>
            <a:custGeom>
              <a:avLst/>
              <a:gdLst/>
              <a:ahLst/>
              <a:cxnLst/>
              <a:rect l="0" t="0" r="0" b="0"/>
              <a:pathLst>
                <a:path w="1205" h="4446" extrusionOk="0">
                  <a:moveTo>
                    <a:pt x="603" y="1"/>
                  </a:moveTo>
                  <a:lnTo>
                    <a:pt x="843" y="235"/>
                  </a:lnTo>
                  <a:lnTo>
                    <a:pt x="1024" y="703"/>
                  </a:lnTo>
                  <a:lnTo>
                    <a:pt x="1144" y="1404"/>
                  </a:lnTo>
                  <a:lnTo>
                    <a:pt x="1204" y="2223"/>
                  </a:lnTo>
                  <a:lnTo>
                    <a:pt x="1144" y="3159"/>
                  </a:lnTo>
                  <a:lnTo>
                    <a:pt x="1024" y="3861"/>
                  </a:lnTo>
                  <a:lnTo>
                    <a:pt x="843" y="4328"/>
                  </a:lnTo>
                  <a:lnTo>
                    <a:pt x="603" y="4445"/>
                  </a:lnTo>
                  <a:lnTo>
                    <a:pt x="362" y="4328"/>
                  </a:lnTo>
                  <a:lnTo>
                    <a:pt x="181" y="3861"/>
                  </a:lnTo>
                  <a:lnTo>
                    <a:pt x="61" y="3159"/>
                  </a:lnTo>
                  <a:lnTo>
                    <a:pt x="1" y="2223"/>
                  </a:lnTo>
                  <a:lnTo>
                    <a:pt x="61" y="1404"/>
                  </a:lnTo>
                  <a:lnTo>
                    <a:pt x="181" y="703"/>
                  </a:lnTo>
                  <a:lnTo>
                    <a:pt x="362" y="235"/>
                  </a:lnTo>
                  <a:lnTo>
                    <a:pt x="603" y="1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17" name="Shape 217"/>
            <p:cNvSpPr/>
            <p:nvPr/>
          </p:nvSpPr>
          <p:spPr>
            <a:xfrm>
              <a:off x="1697075" y="2660800"/>
              <a:ext cx="30125" cy="111150"/>
            </a:xfrm>
            <a:custGeom>
              <a:avLst/>
              <a:gdLst/>
              <a:ahLst/>
              <a:cxnLst/>
              <a:rect l="0" t="0" r="0" b="0"/>
              <a:pathLst>
                <a:path w="1205" h="4446" extrusionOk="0">
                  <a:moveTo>
                    <a:pt x="602" y="1"/>
                  </a:moveTo>
                  <a:lnTo>
                    <a:pt x="843" y="235"/>
                  </a:lnTo>
                  <a:lnTo>
                    <a:pt x="1024" y="703"/>
                  </a:lnTo>
                  <a:lnTo>
                    <a:pt x="1144" y="1404"/>
                  </a:lnTo>
                  <a:lnTo>
                    <a:pt x="1204" y="2223"/>
                  </a:lnTo>
                  <a:lnTo>
                    <a:pt x="1144" y="3042"/>
                  </a:lnTo>
                  <a:lnTo>
                    <a:pt x="1024" y="3743"/>
                  </a:lnTo>
                  <a:lnTo>
                    <a:pt x="843" y="4211"/>
                  </a:lnTo>
                  <a:lnTo>
                    <a:pt x="602" y="4445"/>
                  </a:lnTo>
                  <a:lnTo>
                    <a:pt x="362" y="4211"/>
                  </a:lnTo>
                  <a:lnTo>
                    <a:pt x="181" y="3743"/>
                  </a:lnTo>
                  <a:lnTo>
                    <a:pt x="61" y="3042"/>
                  </a:lnTo>
                  <a:lnTo>
                    <a:pt x="1" y="2223"/>
                  </a:lnTo>
                  <a:lnTo>
                    <a:pt x="61" y="1404"/>
                  </a:lnTo>
                  <a:lnTo>
                    <a:pt x="181" y="703"/>
                  </a:lnTo>
                  <a:lnTo>
                    <a:pt x="362" y="235"/>
                  </a:lnTo>
                  <a:lnTo>
                    <a:pt x="602" y="1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18" name="Shape 218"/>
            <p:cNvSpPr/>
            <p:nvPr/>
          </p:nvSpPr>
          <p:spPr>
            <a:xfrm>
              <a:off x="1158475" y="2657875"/>
              <a:ext cx="30100" cy="111150"/>
            </a:xfrm>
            <a:custGeom>
              <a:avLst/>
              <a:gdLst/>
              <a:ahLst/>
              <a:cxnLst/>
              <a:rect l="0" t="0" r="0" b="0"/>
              <a:pathLst>
                <a:path w="1204" h="4446" extrusionOk="0">
                  <a:moveTo>
                    <a:pt x="602" y="1"/>
                  </a:moveTo>
                  <a:lnTo>
                    <a:pt x="843" y="235"/>
                  </a:lnTo>
                  <a:lnTo>
                    <a:pt x="1023" y="703"/>
                  </a:lnTo>
                  <a:lnTo>
                    <a:pt x="1143" y="1404"/>
                  </a:lnTo>
                  <a:lnTo>
                    <a:pt x="1204" y="2223"/>
                  </a:lnTo>
                  <a:lnTo>
                    <a:pt x="1143" y="3042"/>
                  </a:lnTo>
                  <a:lnTo>
                    <a:pt x="1023" y="3743"/>
                  </a:lnTo>
                  <a:lnTo>
                    <a:pt x="843" y="4211"/>
                  </a:lnTo>
                  <a:lnTo>
                    <a:pt x="602" y="4445"/>
                  </a:lnTo>
                  <a:lnTo>
                    <a:pt x="361" y="4211"/>
                  </a:lnTo>
                  <a:lnTo>
                    <a:pt x="181" y="3743"/>
                  </a:lnTo>
                  <a:lnTo>
                    <a:pt x="60" y="3042"/>
                  </a:lnTo>
                  <a:lnTo>
                    <a:pt x="0" y="2223"/>
                  </a:lnTo>
                  <a:lnTo>
                    <a:pt x="60" y="1404"/>
                  </a:lnTo>
                  <a:lnTo>
                    <a:pt x="181" y="703"/>
                  </a:lnTo>
                  <a:lnTo>
                    <a:pt x="361" y="235"/>
                  </a:lnTo>
                  <a:lnTo>
                    <a:pt x="602" y="1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19" name="Shape 219"/>
            <p:cNvSpPr/>
            <p:nvPr/>
          </p:nvSpPr>
          <p:spPr>
            <a:xfrm>
              <a:off x="627375" y="2646175"/>
              <a:ext cx="30100" cy="111150"/>
            </a:xfrm>
            <a:custGeom>
              <a:avLst/>
              <a:gdLst/>
              <a:ahLst/>
              <a:cxnLst/>
              <a:rect l="0" t="0" r="0" b="0"/>
              <a:pathLst>
                <a:path w="1204" h="4446" extrusionOk="0">
                  <a:moveTo>
                    <a:pt x="602" y="1"/>
                  </a:moveTo>
                  <a:lnTo>
                    <a:pt x="843" y="118"/>
                  </a:lnTo>
                  <a:lnTo>
                    <a:pt x="1023" y="586"/>
                  </a:lnTo>
                  <a:lnTo>
                    <a:pt x="1144" y="1288"/>
                  </a:lnTo>
                  <a:lnTo>
                    <a:pt x="1204" y="2223"/>
                  </a:lnTo>
                  <a:lnTo>
                    <a:pt x="1144" y="3042"/>
                  </a:lnTo>
                  <a:lnTo>
                    <a:pt x="1023" y="3744"/>
                  </a:lnTo>
                  <a:lnTo>
                    <a:pt x="843" y="4211"/>
                  </a:lnTo>
                  <a:lnTo>
                    <a:pt x="602" y="4445"/>
                  </a:lnTo>
                  <a:lnTo>
                    <a:pt x="361" y="4211"/>
                  </a:lnTo>
                  <a:lnTo>
                    <a:pt x="181" y="3744"/>
                  </a:lnTo>
                  <a:lnTo>
                    <a:pt x="60" y="3042"/>
                  </a:lnTo>
                  <a:lnTo>
                    <a:pt x="0" y="2223"/>
                  </a:lnTo>
                  <a:lnTo>
                    <a:pt x="60" y="1288"/>
                  </a:lnTo>
                  <a:lnTo>
                    <a:pt x="181" y="586"/>
                  </a:lnTo>
                  <a:lnTo>
                    <a:pt x="361" y="118"/>
                  </a:lnTo>
                  <a:lnTo>
                    <a:pt x="602" y="1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20" name="Shape 220"/>
            <p:cNvSpPr/>
            <p:nvPr/>
          </p:nvSpPr>
          <p:spPr>
            <a:xfrm>
              <a:off x="138400" y="2558475"/>
              <a:ext cx="55700" cy="111125"/>
            </a:xfrm>
            <a:custGeom>
              <a:avLst/>
              <a:gdLst/>
              <a:ahLst/>
              <a:cxnLst/>
              <a:rect l="0" t="0" r="0" b="0"/>
              <a:pathLst>
                <a:path w="2228" h="4445" extrusionOk="0">
                  <a:moveTo>
                    <a:pt x="1084" y="0"/>
                  </a:moveTo>
                  <a:lnTo>
                    <a:pt x="1505" y="234"/>
                  </a:lnTo>
                  <a:lnTo>
                    <a:pt x="1866" y="702"/>
                  </a:lnTo>
                  <a:lnTo>
                    <a:pt x="2107" y="1404"/>
                  </a:lnTo>
                  <a:lnTo>
                    <a:pt x="2227" y="2222"/>
                  </a:lnTo>
                  <a:lnTo>
                    <a:pt x="2107" y="3041"/>
                  </a:lnTo>
                  <a:lnTo>
                    <a:pt x="1866" y="3743"/>
                  </a:lnTo>
                  <a:lnTo>
                    <a:pt x="1505" y="4211"/>
                  </a:lnTo>
                  <a:lnTo>
                    <a:pt x="1084" y="4445"/>
                  </a:lnTo>
                  <a:lnTo>
                    <a:pt x="663" y="4211"/>
                  </a:lnTo>
                  <a:lnTo>
                    <a:pt x="302" y="3743"/>
                  </a:lnTo>
                  <a:lnTo>
                    <a:pt x="61" y="3041"/>
                  </a:lnTo>
                  <a:lnTo>
                    <a:pt x="1" y="2222"/>
                  </a:lnTo>
                  <a:lnTo>
                    <a:pt x="61" y="1404"/>
                  </a:lnTo>
                  <a:lnTo>
                    <a:pt x="302" y="702"/>
                  </a:lnTo>
                  <a:lnTo>
                    <a:pt x="663" y="234"/>
                  </a:lnTo>
                  <a:lnTo>
                    <a:pt x="1084" y="0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21" name="Shape 221"/>
            <p:cNvSpPr/>
            <p:nvPr/>
          </p:nvSpPr>
          <p:spPr>
            <a:xfrm>
              <a:off x="105300" y="336250"/>
              <a:ext cx="54200" cy="108200"/>
            </a:xfrm>
            <a:custGeom>
              <a:avLst/>
              <a:gdLst/>
              <a:ahLst/>
              <a:cxnLst/>
              <a:rect l="0" t="0" r="0" b="0"/>
              <a:pathLst>
                <a:path w="2168" h="4328" extrusionOk="0">
                  <a:moveTo>
                    <a:pt x="1084" y="0"/>
                  </a:moveTo>
                  <a:lnTo>
                    <a:pt x="1505" y="117"/>
                  </a:lnTo>
                  <a:lnTo>
                    <a:pt x="1866" y="585"/>
                  </a:lnTo>
                  <a:lnTo>
                    <a:pt x="2107" y="1287"/>
                  </a:lnTo>
                  <a:lnTo>
                    <a:pt x="2167" y="2106"/>
                  </a:lnTo>
                  <a:lnTo>
                    <a:pt x="2107" y="3041"/>
                  </a:lnTo>
                  <a:lnTo>
                    <a:pt x="1866" y="3743"/>
                  </a:lnTo>
                  <a:lnTo>
                    <a:pt x="1505" y="4211"/>
                  </a:lnTo>
                  <a:lnTo>
                    <a:pt x="1084" y="4328"/>
                  </a:lnTo>
                  <a:lnTo>
                    <a:pt x="663" y="4211"/>
                  </a:lnTo>
                  <a:lnTo>
                    <a:pt x="362" y="3743"/>
                  </a:lnTo>
                  <a:lnTo>
                    <a:pt x="121" y="3041"/>
                  </a:lnTo>
                  <a:lnTo>
                    <a:pt x="1" y="2106"/>
                  </a:lnTo>
                  <a:lnTo>
                    <a:pt x="121" y="1287"/>
                  </a:lnTo>
                  <a:lnTo>
                    <a:pt x="362" y="585"/>
                  </a:lnTo>
                  <a:lnTo>
                    <a:pt x="663" y="117"/>
                  </a:lnTo>
                  <a:lnTo>
                    <a:pt x="1084" y="0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22" name="Shape 222"/>
            <p:cNvSpPr/>
            <p:nvPr/>
          </p:nvSpPr>
          <p:spPr>
            <a:xfrm>
              <a:off x="828975" y="1242675"/>
              <a:ext cx="323500" cy="906450"/>
            </a:xfrm>
            <a:custGeom>
              <a:avLst/>
              <a:gdLst/>
              <a:ahLst/>
              <a:cxnLst/>
              <a:rect l="0" t="0" r="0" b="0"/>
              <a:pathLst>
                <a:path w="12940" h="36258" extrusionOk="0">
                  <a:moveTo>
                    <a:pt x="181" y="33217"/>
                  </a:moveTo>
                  <a:lnTo>
                    <a:pt x="0" y="31112"/>
                  </a:lnTo>
                  <a:lnTo>
                    <a:pt x="61" y="29357"/>
                  </a:lnTo>
                  <a:lnTo>
                    <a:pt x="301" y="27720"/>
                  </a:lnTo>
                  <a:lnTo>
                    <a:pt x="723" y="26316"/>
                  </a:lnTo>
                  <a:lnTo>
                    <a:pt x="1324" y="25030"/>
                  </a:lnTo>
                  <a:lnTo>
                    <a:pt x="2107" y="23626"/>
                  </a:lnTo>
                  <a:lnTo>
                    <a:pt x="3010" y="22340"/>
                  </a:lnTo>
                  <a:lnTo>
                    <a:pt x="3972" y="20819"/>
                  </a:lnTo>
                  <a:lnTo>
                    <a:pt x="4213" y="18363"/>
                  </a:lnTo>
                  <a:lnTo>
                    <a:pt x="4634" y="16375"/>
                  </a:lnTo>
                  <a:lnTo>
                    <a:pt x="5357" y="14737"/>
                  </a:lnTo>
                  <a:lnTo>
                    <a:pt x="6139" y="13334"/>
                  </a:lnTo>
                  <a:lnTo>
                    <a:pt x="7042" y="11930"/>
                  </a:lnTo>
                  <a:lnTo>
                    <a:pt x="8004" y="10644"/>
                  </a:lnTo>
                  <a:lnTo>
                    <a:pt x="8907" y="9123"/>
                  </a:lnTo>
                  <a:lnTo>
                    <a:pt x="9690" y="7369"/>
                  </a:lnTo>
                  <a:lnTo>
                    <a:pt x="9690" y="8539"/>
                  </a:lnTo>
                  <a:lnTo>
                    <a:pt x="9509" y="9474"/>
                  </a:lnTo>
                  <a:lnTo>
                    <a:pt x="9328" y="10410"/>
                  </a:lnTo>
                  <a:lnTo>
                    <a:pt x="9148" y="11229"/>
                  </a:lnTo>
                  <a:lnTo>
                    <a:pt x="9930" y="11112"/>
                  </a:lnTo>
                  <a:lnTo>
                    <a:pt x="10713" y="10410"/>
                  </a:lnTo>
                  <a:lnTo>
                    <a:pt x="11435" y="9474"/>
                  </a:lnTo>
                  <a:lnTo>
                    <a:pt x="11976" y="8188"/>
                  </a:lnTo>
                  <a:lnTo>
                    <a:pt x="12398" y="6901"/>
                  </a:lnTo>
                  <a:lnTo>
                    <a:pt x="12518" y="5732"/>
                  </a:lnTo>
                  <a:lnTo>
                    <a:pt x="12277" y="4796"/>
                  </a:lnTo>
                  <a:lnTo>
                    <a:pt x="11736" y="4328"/>
                  </a:lnTo>
                  <a:lnTo>
                    <a:pt x="11615" y="4679"/>
                  </a:lnTo>
                  <a:lnTo>
                    <a:pt x="11435" y="4796"/>
                  </a:lnTo>
                  <a:lnTo>
                    <a:pt x="11314" y="5030"/>
                  </a:lnTo>
                  <a:lnTo>
                    <a:pt x="11194" y="5381"/>
                  </a:lnTo>
                  <a:lnTo>
                    <a:pt x="11375" y="4094"/>
                  </a:lnTo>
                  <a:lnTo>
                    <a:pt x="11615" y="2808"/>
                  </a:lnTo>
                  <a:lnTo>
                    <a:pt x="11916" y="1404"/>
                  </a:lnTo>
                  <a:lnTo>
                    <a:pt x="12277" y="1"/>
                  </a:lnTo>
                  <a:lnTo>
                    <a:pt x="12759" y="1989"/>
                  </a:lnTo>
                  <a:lnTo>
                    <a:pt x="12939" y="4211"/>
                  </a:lnTo>
                  <a:lnTo>
                    <a:pt x="12939" y="6550"/>
                  </a:lnTo>
                  <a:lnTo>
                    <a:pt x="12699" y="8773"/>
                  </a:lnTo>
                  <a:lnTo>
                    <a:pt x="12217" y="10761"/>
                  </a:lnTo>
                  <a:lnTo>
                    <a:pt x="11435" y="12398"/>
                  </a:lnTo>
                  <a:lnTo>
                    <a:pt x="10472" y="13568"/>
                  </a:lnTo>
                  <a:lnTo>
                    <a:pt x="9268" y="13919"/>
                  </a:lnTo>
                  <a:lnTo>
                    <a:pt x="8847" y="13685"/>
                  </a:lnTo>
                  <a:lnTo>
                    <a:pt x="8666" y="13451"/>
                  </a:lnTo>
                  <a:lnTo>
                    <a:pt x="8546" y="13217"/>
                  </a:lnTo>
                  <a:lnTo>
                    <a:pt x="8426" y="12866"/>
                  </a:lnTo>
                  <a:lnTo>
                    <a:pt x="7944" y="13100"/>
                  </a:lnTo>
                  <a:lnTo>
                    <a:pt x="7343" y="13685"/>
                  </a:lnTo>
                  <a:lnTo>
                    <a:pt x="6741" y="14387"/>
                  </a:lnTo>
                  <a:lnTo>
                    <a:pt x="6079" y="15322"/>
                  </a:lnTo>
                  <a:lnTo>
                    <a:pt x="5537" y="16375"/>
                  </a:lnTo>
                  <a:lnTo>
                    <a:pt x="5116" y="17428"/>
                  </a:lnTo>
                  <a:lnTo>
                    <a:pt x="4815" y="18480"/>
                  </a:lnTo>
                  <a:lnTo>
                    <a:pt x="4755" y="19416"/>
                  </a:lnTo>
                  <a:lnTo>
                    <a:pt x="5236" y="18714"/>
                  </a:lnTo>
                  <a:lnTo>
                    <a:pt x="5597" y="18129"/>
                  </a:lnTo>
                  <a:lnTo>
                    <a:pt x="5898" y="17428"/>
                  </a:lnTo>
                  <a:lnTo>
                    <a:pt x="6199" y="16492"/>
                  </a:lnTo>
                  <a:lnTo>
                    <a:pt x="6199" y="17661"/>
                  </a:lnTo>
                  <a:lnTo>
                    <a:pt x="6199" y="18480"/>
                  </a:lnTo>
                  <a:lnTo>
                    <a:pt x="6199" y="19299"/>
                  </a:lnTo>
                  <a:lnTo>
                    <a:pt x="6139" y="20118"/>
                  </a:lnTo>
                  <a:lnTo>
                    <a:pt x="5477" y="21521"/>
                  </a:lnTo>
                  <a:lnTo>
                    <a:pt x="4695" y="22925"/>
                  </a:lnTo>
                  <a:lnTo>
                    <a:pt x="3852" y="24328"/>
                  </a:lnTo>
                  <a:lnTo>
                    <a:pt x="2949" y="25732"/>
                  </a:lnTo>
                  <a:lnTo>
                    <a:pt x="2107" y="27135"/>
                  </a:lnTo>
                  <a:lnTo>
                    <a:pt x="1445" y="28422"/>
                  </a:lnTo>
                  <a:lnTo>
                    <a:pt x="963" y="29591"/>
                  </a:lnTo>
                  <a:lnTo>
                    <a:pt x="783" y="30644"/>
                  </a:lnTo>
                  <a:lnTo>
                    <a:pt x="1024" y="32632"/>
                  </a:lnTo>
                  <a:lnTo>
                    <a:pt x="1746" y="34036"/>
                  </a:lnTo>
                  <a:lnTo>
                    <a:pt x="2829" y="34971"/>
                  </a:lnTo>
                  <a:lnTo>
                    <a:pt x="4033" y="35439"/>
                  </a:lnTo>
                  <a:lnTo>
                    <a:pt x="5357" y="35556"/>
                  </a:lnTo>
                  <a:lnTo>
                    <a:pt x="6681" y="35556"/>
                  </a:lnTo>
                  <a:lnTo>
                    <a:pt x="7824" y="35439"/>
                  </a:lnTo>
                  <a:lnTo>
                    <a:pt x="8666" y="35322"/>
                  </a:lnTo>
                  <a:lnTo>
                    <a:pt x="7222" y="35907"/>
                  </a:lnTo>
                  <a:lnTo>
                    <a:pt x="5778" y="36258"/>
                  </a:lnTo>
                  <a:lnTo>
                    <a:pt x="4394" y="36141"/>
                  </a:lnTo>
                  <a:lnTo>
                    <a:pt x="3130" y="35907"/>
                  </a:lnTo>
                  <a:lnTo>
                    <a:pt x="1986" y="35439"/>
                  </a:lnTo>
                  <a:lnTo>
                    <a:pt x="1084" y="34854"/>
                  </a:lnTo>
                  <a:lnTo>
                    <a:pt x="482" y="34036"/>
                  </a:lnTo>
                  <a:lnTo>
                    <a:pt x="181" y="3321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23" name="Shape 223"/>
            <p:cNvSpPr/>
            <p:nvPr/>
          </p:nvSpPr>
          <p:spPr>
            <a:xfrm>
              <a:off x="347525" y="1105250"/>
              <a:ext cx="508550" cy="944475"/>
            </a:xfrm>
            <a:custGeom>
              <a:avLst/>
              <a:gdLst/>
              <a:ahLst/>
              <a:cxnLst/>
              <a:rect l="0" t="0" r="0" b="0"/>
              <a:pathLst>
                <a:path w="20342" h="37779" extrusionOk="0">
                  <a:moveTo>
                    <a:pt x="1" y="36960"/>
                  </a:moveTo>
                  <a:lnTo>
                    <a:pt x="1806" y="36609"/>
                  </a:lnTo>
                  <a:lnTo>
                    <a:pt x="3311" y="35673"/>
                  </a:lnTo>
                  <a:lnTo>
                    <a:pt x="4635" y="34153"/>
                  </a:lnTo>
                  <a:lnTo>
                    <a:pt x="5778" y="32047"/>
                  </a:lnTo>
                  <a:lnTo>
                    <a:pt x="6741" y="29591"/>
                  </a:lnTo>
                  <a:lnTo>
                    <a:pt x="7523" y="26550"/>
                  </a:lnTo>
                  <a:lnTo>
                    <a:pt x="8245" y="23275"/>
                  </a:lnTo>
                  <a:lnTo>
                    <a:pt x="8907" y="19650"/>
                  </a:lnTo>
                  <a:lnTo>
                    <a:pt x="9148" y="19065"/>
                  </a:lnTo>
                  <a:lnTo>
                    <a:pt x="9449" y="18480"/>
                  </a:lnTo>
                  <a:lnTo>
                    <a:pt x="9810" y="17778"/>
                  </a:lnTo>
                  <a:lnTo>
                    <a:pt x="10171" y="17077"/>
                  </a:lnTo>
                  <a:lnTo>
                    <a:pt x="10592" y="16375"/>
                  </a:lnTo>
                  <a:lnTo>
                    <a:pt x="10954" y="15907"/>
                  </a:lnTo>
                  <a:lnTo>
                    <a:pt x="11315" y="15439"/>
                  </a:lnTo>
                  <a:lnTo>
                    <a:pt x="11676" y="15205"/>
                  </a:lnTo>
                  <a:lnTo>
                    <a:pt x="11736" y="15790"/>
                  </a:lnTo>
                  <a:lnTo>
                    <a:pt x="11796" y="16024"/>
                  </a:lnTo>
                  <a:lnTo>
                    <a:pt x="11856" y="16375"/>
                  </a:lnTo>
                  <a:lnTo>
                    <a:pt x="11977" y="16843"/>
                  </a:lnTo>
                  <a:lnTo>
                    <a:pt x="12157" y="17310"/>
                  </a:lnTo>
                  <a:lnTo>
                    <a:pt x="12338" y="17544"/>
                  </a:lnTo>
                  <a:lnTo>
                    <a:pt x="12639" y="17661"/>
                  </a:lnTo>
                  <a:lnTo>
                    <a:pt x="13060" y="17310"/>
                  </a:lnTo>
                  <a:lnTo>
                    <a:pt x="13421" y="16960"/>
                  </a:lnTo>
                  <a:lnTo>
                    <a:pt x="13902" y="16375"/>
                  </a:lnTo>
                  <a:lnTo>
                    <a:pt x="14444" y="15673"/>
                  </a:lnTo>
                  <a:lnTo>
                    <a:pt x="14986" y="14737"/>
                  </a:lnTo>
                  <a:lnTo>
                    <a:pt x="15467" y="13919"/>
                  </a:lnTo>
                  <a:lnTo>
                    <a:pt x="15888" y="12983"/>
                  </a:lnTo>
                  <a:lnTo>
                    <a:pt x="16129" y="12281"/>
                  </a:lnTo>
                  <a:lnTo>
                    <a:pt x="16129" y="11579"/>
                  </a:lnTo>
                  <a:lnTo>
                    <a:pt x="15768" y="11930"/>
                  </a:lnTo>
                  <a:lnTo>
                    <a:pt x="15467" y="12164"/>
                  </a:lnTo>
                  <a:lnTo>
                    <a:pt x="15166" y="12281"/>
                  </a:lnTo>
                  <a:lnTo>
                    <a:pt x="14925" y="12398"/>
                  </a:lnTo>
                  <a:lnTo>
                    <a:pt x="14685" y="12515"/>
                  </a:lnTo>
                  <a:lnTo>
                    <a:pt x="14504" y="12632"/>
                  </a:lnTo>
                  <a:lnTo>
                    <a:pt x="14263" y="12632"/>
                  </a:lnTo>
                  <a:lnTo>
                    <a:pt x="13963" y="12749"/>
                  </a:lnTo>
                  <a:lnTo>
                    <a:pt x="14143" y="10644"/>
                  </a:lnTo>
                  <a:lnTo>
                    <a:pt x="14685" y="8422"/>
                  </a:lnTo>
                  <a:lnTo>
                    <a:pt x="15407" y="6316"/>
                  </a:lnTo>
                  <a:lnTo>
                    <a:pt x="16310" y="4328"/>
                  </a:lnTo>
                  <a:lnTo>
                    <a:pt x="17333" y="2574"/>
                  </a:lnTo>
                  <a:lnTo>
                    <a:pt x="18296" y="1170"/>
                  </a:lnTo>
                  <a:lnTo>
                    <a:pt x="19258" y="351"/>
                  </a:lnTo>
                  <a:lnTo>
                    <a:pt x="20041" y="1"/>
                  </a:lnTo>
                  <a:lnTo>
                    <a:pt x="20342" y="1287"/>
                  </a:lnTo>
                  <a:lnTo>
                    <a:pt x="20342" y="2457"/>
                  </a:lnTo>
                  <a:lnTo>
                    <a:pt x="20101" y="3509"/>
                  </a:lnTo>
                  <a:lnTo>
                    <a:pt x="19860" y="4445"/>
                  </a:lnTo>
                  <a:lnTo>
                    <a:pt x="19740" y="4094"/>
                  </a:lnTo>
                  <a:lnTo>
                    <a:pt x="19680" y="3626"/>
                  </a:lnTo>
                  <a:lnTo>
                    <a:pt x="19499" y="3275"/>
                  </a:lnTo>
                  <a:lnTo>
                    <a:pt x="19258" y="3158"/>
                  </a:lnTo>
                  <a:lnTo>
                    <a:pt x="18837" y="3392"/>
                  </a:lnTo>
                  <a:lnTo>
                    <a:pt x="18296" y="3860"/>
                  </a:lnTo>
                  <a:lnTo>
                    <a:pt x="17694" y="4562"/>
                  </a:lnTo>
                  <a:lnTo>
                    <a:pt x="17032" y="5264"/>
                  </a:lnTo>
                  <a:lnTo>
                    <a:pt x="16430" y="6199"/>
                  </a:lnTo>
                  <a:lnTo>
                    <a:pt x="15949" y="7018"/>
                  </a:lnTo>
                  <a:lnTo>
                    <a:pt x="15587" y="7837"/>
                  </a:lnTo>
                  <a:lnTo>
                    <a:pt x="15467" y="8539"/>
                  </a:lnTo>
                  <a:lnTo>
                    <a:pt x="15888" y="8422"/>
                  </a:lnTo>
                  <a:lnTo>
                    <a:pt x="16310" y="8305"/>
                  </a:lnTo>
                  <a:lnTo>
                    <a:pt x="16671" y="7954"/>
                  </a:lnTo>
                  <a:lnTo>
                    <a:pt x="17032" y="7603"/>
                  </a:lnTo>
                  <a:lnTo>
                    <a:pt x="17393" y="7252"/>
                  </a:lnTo>
                  <a:lnTo>
                    <a:pt x="17754" y="6784"/>
                  </a:lnTo>
                  <a:lnTo>
                    <a:pt x="18115" y="6433"/>
                  </a:lnTo>
                  <a:lnTo>
                    <a:pt x="18476" y="5965"/>
                  </a:lnTo>
                  <a:lnTo>
                    <a:pt x="18175" y="8539"/>
                  </a:lnTo>
                  <a:lnTo>
                    <a:pt x="17634" y="11112"/>
                  </a:lnTo>
                  <a:lnTo>
                    <a:pt x="16851" y="13451"/>
                  </a:lnTo>
                  <a:lnTo>
                    <a:pt x="16009" y="15673"/>
                  </a:lnTo>
                  <a:lnTo>
                    <a:pt x="15106" y="17544"/>
                  </a:lnTo>
                  <a:lnTo>
                    <a:pt x="14203" y="19065"/>
                  </a:lnTo>
                  <a:lnTo>
                    <a:pt x="13361" y="20234"/>
                  </a:lnTo>
                  <a:lnTo>
                    <a:pt x="12699" y="20936"/>
                  </a:lnTo>
                  <a:lnTo>
                    <a:pt x="12037" y="20819"/>
                  </a:lnTo>
                  <a:lnTo>
                    <a:pt x="11676" y="20468"/>
                  </a:lnTo>
                  <a:lnTo>
                    <a:pt x="11375" y="20001"/>
                  </a:lnTo>
                  <a:lnTo>
                    <a:pt x="10954" y="19767"/>
                  </a:lnTo>
                  <a:lnTo>
                    <a:pt x="10171" y="21170"/>
                  </a:lnTo>
                  <a:lnTo>
                    <a:pt x="9509" y="22925"/>
                  </a:lnTo>
                  <a:lnTo>
                    <a:pt x="8968" y="24913"/>
                  </a:lnTo>
                  <a:lnTo>
                    <a:pt x="8486" y="26901"/>
                  </a:lnTo>
                  <a:lnTo>
                    <a:pt x="8005" y="29006"/>
                  </a:lnTo>
                  <a:lnTo>
                    <a:pt x="7583" y="30995"/>
                  </a:lnTo>
                  <a:lnTo>
                    <a:pt x="7162" y="32866"/>
                  </a:lnTo>
                  <a:lnTo>
                    <a:pt x="6681" y="34386"/>
                  </a:lnTo>
                  <a:lnTo>
                    <a:pt x="6139" y="35556"/>
                  </a:lnTo>
                  <a:lnTo>
                    <a:pt x="5417" y="36492"/>
                  </a:lnTo>
                  <a:lnTo>
                    <a:pt x="4574" y="37077"/>
                  </a:lnTo>
                  <a:lnTo>
                    <a:pt x="3612" y="37544"/>
                  </a:lnTo>
                  <a:lnTo>
                    <a:pt x="2649" y="37778"/>
                  </a:lnTo>
                  <a:lnTo>
                    <a:pt x="1686" y="37778"/>
                  </a:lnTo>
                  <a:lnTo>
                    <a:pt x="783" y="37427"/>
                  </a:lnTo>
                  <a:lnTo>
                    <a:pt x="1" y="3696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24" name="Shape 224"/>
            <p:cNvSpPr/>
            <p:nvPr/>
          </p:nvSpPr>
          <p:spPr>
            <a:xfrm>
              <a:off x="588250" y="1786525"/>
              <a:ext cx="72250" cy="131625"/>
            </a:xfrm>
            <a:custGeom>
              <a:avLst/>
              <a:gdLst/>
              <a:ahLst/>
              <a:cxnLst/>
              <a:rect l="0" t="0" r="0" b="0"/>
              <a:pathLst>
                <a:path w="2890" h="5265" extrusionOk="0">
                  <a:moveTo>
                    <a:pt x="1" y="5264"/>
                  </a:moveTo>
                  <a:lnTo>
                    <a:pt x="61" y="4562"/>
                  </a:lnTo>
                  <a:lnTo>
                    <a:pt x="121" y="3861"/>
                  </a:lnTo>
                  <a:lnTo>
                    <a:pt x="301" y="3276"/>
                  </a:lnTo>
                  <a:lnTo>
                    <a:pt x="422" y="2574"/>
                  </a:lnTo>
                  <a:lnTo>
                    <a:pt x="602" y="2340"/>
                  </a:lnTo>
                  <a:lnTo>
                    <a:pt x="843" y="2106"/>
                  </a:lnTo>
                  <a:lnTo>
                    <a:pt x="1144" y="1755"/>
                  </a:lnTo>
                  <a:lnTo>
                    <a:pt x="1505" y="1405"/>
                  </a:lnTo>
                  <a:lnTo>
                    <a:pt x="1866" y="1054"/>
                  </a:lnTo>
                  <a:lnTo>
                    <a:pt x="2227" y="586"/>
                  </a:lnTo>
                  <a:lnTo>
                    <a:pt x="2588" y="352"/>
                  </a:lnTo>
                  <a:lnTo>
                    <a:pt x="2889" y="1"/>
                  </a:lnTo>
                  <a:lnTo>
                    <a:pt x="2829" y="586"/>
                  </a:lnTo>
                  <a:lnTo>
                    <a:pt x="2649" y="1288"/>
                  </a:lnTo>
                  <a:lnTo>
                    <a:pt x="2528" y="1989"/>
                  </a:lnTo>
                  <a:lnTo>
                    <a:pt x="2468" y="2574"/>
                  </a:lnTo>
                  <a:lnTo>
                    <a:pt x="2107" y="3042"/>
                  </a:lnTo>
                  <a:lnTo>
                    <a:pt x="1746" y="3393"/>
                  </a:lnTo>
                  <a:lnTo>
                    <a:pt x="1445" y="3744"/>
                  </a:lnTo>
                  <a:lnTo>
                    <a:pt x="1144" y="4095"/>
                  </a:lnTo>
                  <a:lnTo>
                    <a:pt x="843" y="4445"/>
                  </a:lnTo>
                  <a:lnTo>
                    <a:pt x="602" y="4679"/>
                  </a:lnTo>
                  <a:lnTo>
                    <a:pt x="301" y="5030"/>
                  </a:lnTo>
                  <a:lnTo>
                    <a:pt x="1" y="526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25" name="Shape 225"/>
            <p:cNvSpPr/>
            <p:nvPr/>
          </p:nvSpPr>
          <p:spPr>
            <a:xfrm>
              <a:off x="1548125" y="932725"/>
              <a:ext cx="276850" cy="906475"/>
            </a:xfrm>
            <a:custGeom>
              <a:avLst/>
              <a:gdLst/>
              <a:ahLst/>
              <a:cxnLst/>
              <a:rect l="0" t="0" r="0" b="0"/>
              <a:pathLst>
                <a:path w="11074" h="36259" extrusionOk="0">
                  <a:moveTo>
                    <a:pt x="1" y="29592"/>
                  </a:moveTo>
                  <a:lnTo>
                    <a:pt x="1" y="25966"/>
                  </a:lnTo>
                  <a:lnTo>
                    <a:pt x="482" y="22691"/>
                  </a:lnTo>
                  <a:lnTo>
                    <a:pt x="1325" y="19767"/>
                  </a:lnTo>
                  <a:lnTo>
                    <a:pt x="2468" y="16960"/>
                  </a:lnTo>
                  <a:lnTo>
                    <a:pt x="3792" y="14387"/>
                  </a:lnTo>
                  <a:lnTo>
                    <a:pt x="5176" y="11814"/>
                  </a:lnTo>
                  <a:lnTo>
                    <a:pt x="6560" y="9475"/>
                  </a:lnTo>
                  <a:lnTo>
                    <a:pt x="7824" y="7018"/>
                  </a:lnTo>
                  <a:lnTo>
                    <a:pt x="7945" y="6434"/>
                  </a:lnTo>
                  <a:lnTo>
                    <a:pt x="8065" y="5615"/>
                  </a:lnTo>
                  <a:lnTo>
                    <a:pt x="8125" y="4796"/>
                  </a:lnTo>
                  <a:lnTo>
                    <a:pt x="8185" y="3861"/>
                  </a:lnTo>
                  <a:lnTo>
                    <a:pt x="8607" y="3627"/>
                  </a:lnTo>
                  <a:lnTo>
                    <a:pt x="8968" y="3276"/>
                  </a:lnTo>
                  <a:lnTo>
                    <a:pt x="9329" y="2808"/>
                  </a:lnTo>
                  <a:lnTo>
                    <a:pt x="9630" y="2457"/>
                  </a:lnTo>
                  <a:lnTo>
                    <a:pt x="9931" y="1872"/>
                  </a:lnTo>
                  <a:lnTo>
                    <a:pt x="10231" y="1287"/>
                  </a:lnTo>
                  <a:lnTo>
                    <a:pt x="10593" y="703"/>
                  </a:lnTo>
                  <a:lnTo>
                    <a:pt x="11074" y="1"/>
                  </a:lnTo>
                  <a:lnTo>
                    <a:pt x="10773" y="2106"/>
                  </a:lnTo>
                  <a:lnTo>
                    <a:pt x="10352" y="4095"/>
                  </a:lnTo>
                  <a:lnTo>
                    <a:pt x="9750" y="5966"/>
                  </a:lnTo>
                  <a:lnTo>
                    <a:pt x="9028" y="7720"/>
                  </a:lnTo>
                  <a:lnTo>
                    <a:pt x="8246" y="9475"/>
                  </a:lnTo>
                  <a:lnTo>
                    <a:pt x="7343" y="11112"/>
                  </a:lnTo>
                  <a:lnTo>
                    <a:pt x="6440" y="12749"/>
                  </a:lnTo>
                  <a:lnTo>
                    <a:pt x="5537" y="14387"/>
                  </a:lnTo>
                  <a:lnTo>
                    <a:pt x="4575" y="15907"/>
                  </a:lnTo>
                  <a:lnTo>
                    <a:pt x="3732" y="17545"/>
                  </a:lnTo>
                  <a:lnTo>
                    <a:pt x="2889" y="19182"/>
                  </a:lnTo>
                  <a:lnTo>
                    <a:pt x="2167" y="20820"/>
                  </a:lnTo>
                  <a:lnTo>
                    <a:pt x="1505" y="22457"/>
                  </a:lnTo>
                  <a:lnTo>
                    <a:pt x="1024" y="24211"/>
                  </a:lnTo>
                  <a:lnTo>
                    <a:pt x="663" y="26083"/>
                  </a:lnTo>
                  <a:lnTo>
                    <a:pt x="542" y="28071"/>
                  </a:lnTo>
                  <a:lnTo>
                    <a:pt x="903" y="30527"/>
                  </a:lnTo>
                  <a:lnTo>
                    <a:pt x="1565" y="32282"/>
                  </a:lnTo>
                  <a:lnTo>
                    <a:pt x="2468" y="33568"/>
                  </a:lnTo>
                  <a:lnTo>
                    <a:pt x="3672" y="34387"/>
                  </a:lnTo>
                  <a:lnTo>
                    <a:pt x="4936" y="34972"/>
                  </a:lnTo>
                  <a:lnTo>
                    <a:pt x="6320" y="35323"/>
                  </a:lnTo>
                  <a:lnTo>
                    <a:pt x="7704" y="35440"/>
                  </a:lnTo>
                  <a:lnTo>
                    <a:pt x="9088" y="35673"/>
                  </a:lnTo>
                  <a:lnTo>
                    <a:pt x="7644" y="36024"/>
                  </a:lnTo>
                  <a:lnTo>
                    <a:pt x="6199" y="36258"/>
                  </a:lnTo>
                  <a:lnTo>
                    <a:pt x="4755" y="36141"/>
                  </a:lnTo>
                  <a:lnTo>
                    <a:pt x="3431" y="35673"/>
                  </a:lnTo>
                  <a:lnTo>
                    <a:pt x="2227" y="34855"/>
                  </a:lnTo>
                  <a:lnTo>
                    <a:pt x="1204" y="33568"/>
                  </a:lnTo>
                  <a:lnTo>
                    <a:pt x="482" y="31814"/>
                  </a:lnTo>
                  <a:lnTo>
                    <a:pt x="1" y="2959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26" name="Shape 226"/>
            <p:cNvSpPr/>
            <p:nvPr/>
          </p:nvSpPr>
          <p:spPr>
            <a:xfrm>
              <a:off x="1256250" y="1201750"/>
              <a:ext cx="264825" cy="546800"/>
            </a:xfrm>
            <a:custGeom>
              <a:avLst/>
              <a:gdLst/>
              <a:ahLst/>
              <a:cxnLst/>
              <a:rect l="0" t="0" r="0" b="0"/>
              <a:pathLst>
                <a:path w="10593" h="21872" extrusionOk="0">
                  <a:moveTo>
                    <a:pt x="1" y="21638"/>
                  </a:moveTo>
                  <a:lnTo>
                    <a:pt x="603" y="21287"/>
                  </a:lnTo>
                  <a:lnTo>
                    <a:pt x="1265" y="20936"/>
                  </a:lnTo>
                  <a:lnTo>
                    <a:pt x="1927" y="20585"/>
                  </a:lnTo>
                  <a:lnTo>
                    <a:pt x="2589" y="20234"/>
                  </a:lnTo>
                  <a:lnTo>
                    <a:pt x="3190" y="19883"/>
                  </a:lnTo>
                  <a:lnTo>
                    <a:pt x="3792" y="19415"/>
                  </a:lnTo>
                  <a:lnTo>
                    <a:pt x="4274" y="18948"/>
                  </a:lnTo>
                  <a:lnTo>
                    <a:pt x="4635" y="18363"/>
                  </a:lnTo>
                  <a:lnTo>
                    <a:pt x="5357" y="17193"/>
                  </a:lnTo>
                  <a:lnTo>
                    <a:pt x="6079" y="16024"/>
                  </a:lnTo>
                  <a:lnTo>
                    <a:pt x="6801" y="14620"/>
                  </a:lnTo>
                  <a:lnTo>
                    <a:pt x="7463" y="13217"/>
                  </a:lnTo>
                  <a:lnTo>
                    <a:pt x="8065" y="11579"/>
                  </a:lnTo>
                  <a:lnTo>
                    <a:pt x="8486" y="9942"/>
                  </a:lnTo>
                  <a:lnTo>
                    <a:pt x="8787" y="8187"/>
                  </a:lnTo>
                  <a:lnTo>
                    <a:pt x="8847" y="6433"/>
                  </a:lnTo>
                  <a:lnTo>
                    <a:pt x="8486" y="6667"/>
                  </a:lnTo>
                  <a:lnTo>
                    <a:pt x="8185" y="7018"/>
                  </a:lnTo>
                  <a:lnTo>
                    <a:pt x="7945" y="7252"/>
                  </a:lnTo>
                  <a:lnTo>
                    <a:pt x="7764" y="7369"/>
                  </a:lnTo>
                  <a:lnTo>
                    <a:pt x="7523" y="7369"/>
                  </a:lnTo>
                  <a:lnTo>
                    <a:pt x="7283" y="7252"/>
                  </a:lnTo>
                  <a:lnTo>
                    <a:pt x="6982" y="7018"/>
                  </a:lnTo>
                  <a:lnTo>
                    <a:pt x="6681" y="6433"/>
                  </a:lnTo>
                  <a:lnTo>
                    <a:pt x="6681" y="4679"/>
                  </a:lnTo>
                  <a:lnTo>
                    <a:pt x="6741" y="3158"/>
                  </a:lnTo>
                  <a:lnTo>
                    <a:pt x="7042" y="1638"/>
                  </a:lnTo>
                  <a:lnTo>
                    <a:pt x="7704" y="351"/>
                  </a:lnTo>
                  <a:lnTo>
                    <a:pt x="8245" y="0"/>
                  </a:lnTo>
                  <a:lnTo>
                    <a:pt x="8727" y="0"/>
                  </a:lnTo>
                  <a:lnTo>
                    <a:pt x="9148" y="117"/>
                  </a:lnTo>
                  <a:lnTo>
                    <a:pt x="9569" y="468"/>
                  </a:lnTo>
                  <a:lnTo>
                    <a:pt x="9931" y="936"/>
                  </a:lnTo>
                  <a:lnTo>
                    <a:pt x="10171" y="1404"/>
                  </a:lnTo>
                  <a:lnTo>
                    <a:pt x="10412" y="2105"/>
                  </a:lnTo>
                  <a:lnTo>
                    <a:pt x="10532" y="2690"/>
                  </a:lnTo>
                  <a:lnTo>
                    <a:pt x="10593" y="4795"/>
                  </a:lnTo>
                  <a:lnTo>
                    <a:pt x="10231" y="7135"/>
                  </a:lnTo>
                  <a:lnTo>
                    <a:pt x="9630" y="9591"/>
                  </a:lnTo>
                  <a:lnTo>
                    <a:pt x="8847" y="12164"/>
                  </a:lnTo>
                  <a:lnTo>
                    <a:pt x="7945" y="14620"/>
                  </a:lnTo>
                  <a:lnTo>
                    <a:pt x="6982" y="16842"/>
                  </a:lnTo>
                  <a:lnTo>
                    <a:pt x="6079" y="18714"/>
                  </a:lnTo>
                  <a:lnTo>
                    <a:pt x="5357" y="20117"/>
                  </a:lnTo>
                  <a:lnTo>
                    <a:pt x="4875" y="20819"/>
                  </a:lnTo>
                  <a:lnTo>
                    <a:pt x="4334" y="21287"/>
                  </a:lnTo>
                  <a:lnTo>
                    <a:pt x="3792" y="21638"/>
                  </a:lnTo>
                  <a:lnTo>
                    <a:pt x="3130" y="21872"/>
                  </a:lnTo>
                  <a:lnTo>
                    <a:pt x="2468" y="21872"/>
                  </a:lnTo>
                  <a:lnTo>
                    <a:pt x="1686" y="21872"/>
                  </a:lnTo>
                  <a:lnTo>
                    <a:pt x="903" y="21755"/>
                  </a:lnTo>
                  <a:lnTo>
                    <a:pt x="1" y="2163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27" name="Shape 227"/>
            <p:cNvSpPr/>
            <p:nvPr/>
          </p:nvSpPr>
          <p:spPr>
            <a:xfrm>
              <a:off x="2398175" y="801150"/>
              <a:ext cx="212175" cy="733950"/>
            </a:xfrm>
            <a:custGeom>
              <a:avLst/>
              <a:gdLst/>
              <a:ahLst/>
              <a:cxnLst/>
              <a:rect l="0" t="0" r="0" b="0"/>
              <a:pathLst>
                <a:path w="8487" h="29358" extrusionOk="0">
                  <a:moveTo>
                    <a:pt x="1" y="26083"/>
                  </a:moveTo>
                  <a:lnTo>
                    <a:pt x="1" y="29358"/>
                  </a:lnTo>
                  <a:lnTo>
                    <a:pt x="302" y="28890"/>
                  </a:lnTo>
                  <a:lnTo>
                    <a:pt x="603" y="28422"/>
                  </a:lnTo>
                  <a:lnTo>
                    <a:pt x="903" y="27954"/>
                  </a:lnTo>
                  <a:lnTo>
                    <a:pt x="1204" y="27369"/>
                  </a:lnTo>
                  <a:lnTo>
                    <a:pt x="1445" y="26784"/>
                  </a:lnTo>
                  <a:lnTo>
                    <a:pt x="1626" y="26200"/>
                  </a:lnTo>
                  <a:lnTo>
                    <a:pt x="1806" y="25615"/>
                  </a:lnTo>
                  <a:lnTo>
                    <a:pt x="1927" y="25030"/>
                  </a:lnTo>
                  <a:lnTo>
                    <a:pt x="2348" y="21755"/>
                  </a:lnTo>
                  <a:lnTo>
                    <a:pt x="2528" y="18597"/>
                  </a:lnTo>
                  <a:lnTo>
                    <a:pt x="2408" y="15322"/>
                  </a:lnTo>
                  <a:lnTo>
                    <a:pt x="2047" y="11931"/>
                  </a:lnTo>
                  <a:lnTo>
                    <a:pt x="2468" y="11697"/>
                  </a:lnTo>
                  <a:lnTo>
                    <a:pt x="3130" y="10995"/>
                  </a:lnTo>
                  <a:lnTo>
                    <a:pt x="3852" y="10176"/>
                  </a:lnTo>
                  <a:lnTo>
                    <a:pt x="4575" y="9241"/>
                  </a:lnTo>
                  <a:lnTo>
                    <a:pt x="5297" y="8188"/>
                  </a:lnTo>
                  <a:lnTo>
                    <a:pt x="5898" y="7252"/>
                  </a:lnTo>
                  <a:lnTo>
                    <a:pt x="6380" y="6434"/>
                  </a:lnTo>
                  <a:lnTo>
                    <a:pt x="6560" y="5849"/>
                  </a:lnTo>
                  <a:lnTo>
                    <a:pt x="6440" y="7486"/>
                  </a:lnTo>
                  <a:lnTo>
                    <a:pt x="6260" y="8773"/>
                  </a:lnTo>
                  <a:lnTo>
                    <a:pt x="6079" y="10410"/>
                  </a:lnTo>
                  <a:lnTo>
                    <a:pt x="5838" y="12749"/>
                  </a:lnTo>
                  <a:lnTo>
                    <a:pt x="6019" y="11463"/>
                  </a:lnTo>
                  <a:lnTo>
                    <a:pt x="6260" y="10059"/>
                  </a:lnTo>
                  <a:lnTo>
                    <a:pt x="6560" y="8539"/>
                  </a:lnTo>
                  <a:lnTo>
                    <a:pt x="6922" y="7018"/>
                  </a:lnTo>
                  <a:lnTo>
                    <a:pt x="7222" y="5381"/>
                  </a:lnTo>
                  <a:lnTo>
                    <a:pt x="7644" y="3743"/>
                  </a:lnTo>
                  <a:lnTo>
                    <a:pt x="8065" y="1872"/>
                  </a:lnTo>
                  <a:lnTo>
                    <a:pt x="8486" y="1"/>
                  </a:lnTo>
                  <a:lnTo>
                    <a:pt x="7884" y="1638"/>
                  </a:lnTo>
                  <a:lnTo>
                    <a:pt x="7222" y="3276"/>
                  </a:lnTo>
                  <a:lnTo>
                    <a:pt x="6440" y="4913"/>
                  </a:lnTo>
                  <a:lnTo>
                    <a:pt x="5598" y="6550"/>
                  </a:lnTo>
                  <a:lnTo>
                    <a:pt x="4575" y="8188"/>
                  </a:lnTo>
                  <a:lnTo>
                    <a:pt x="3311" y="9708"/>
                  </a:lnTo>
                  <a:lnTo>
                    <a:pt x="1806" y="11229"/>
                  </a:lnTo>
                  <a:lnTo>
                    <a:pt x="1" y="12632"/>
                  </a:lnTo>
                  <a:lnTo>
                    <a:pt x="1" y="12983"/>
                  </a:lnTo>
                  <a:lnTo>
                    <a:pt x="362" y="12866"/>
                  </a:lnTo>
                  <a:lnTo>
                    <a:pt x="783" y="12749"/>
                  </a:lnTo>
                  <a:lnTo>
                    <a:pt x="1144" y="12749"/>
                  </a:lnTo>
                  <a:lnTo>
                    <a:pt x="1505" y="12632"/>
                  </a:lnTo>
                  <a:lnTo>
                    <a:pt x="1445" y="12983"/>
                  </a:lnTo>
                  <a:lnTo>
                    <a:pt x="1325" y="13568"/>
                  </a:lnTo>
                  <a:lnTo>
                    <a:pt x="1144" y="14504"/>
                  </a:lnTo>
                  <a:lnTo>
                    <a:pt x="843" y="15907"/>
                  </a:lnTo>
                  <a:lnTo>
                    <a:pt x="603" y="16024"/>
                  </a:lnTo>
                  <a:lnTo>
                    <a:pt x="422" y="16258"/>
                  </a:lnTo>
                  <a:lnTo>
                    <a:pt x="181" y="16375"/>
                  </a:lnTo>
                  <a:lnTo>
                    <a:pt x="1" y="16609"/>
                  </a:lnTo>
                  <a:lnTo>
                    <a:pt x="1" y="17428"/>
                  </a:lnTo>
                  <a:lnTo>
                    <a:pt x="663" y="16960"/>
                  </a:lnTo>
                  <a:lnTo>
                    <a:pt x="723" y="20469"/>
                  </a:lnTo>
                  <a:lnTo>
                    <a:pt x="1265" y="16726"/>
                  </a:lnTo>
                  <a:lnTo>
                    <a:pt x="1626" y="18012"/>
                  </a:lnTo>
                  <a:lnTo>
                    <a:pt x="1866" y="19299"/>
                  </a:lnTo>
                  <a:lnTo>
                    <a:pt x="1927" y="20586"/>
                  </a:lnTo>
                  <a:lnTo>
                    <a:pt x="1927" y="21755"/>
                  </a:lnTo>
                  <a:lnTo>
                    <a:pt x="1686" y="22925"/>
                  </a:lnTo>
                  <a:lnTo>
                    <a:pt x="1325" y="23977"/>
                  </a:lnTo>
                  <a:lnTo>
                    <a:pt x="843" y="25030"/>
                  </a:lnTo>
                  <a:lnTo>
                    <a:pt x="181" y="25966"/>
                  </a:lnTo>
                  <a:lnTo>
                    <a:pt x="121" y="25966"/>
                  </a:lnTo>
                  <a:lnTo>
                    <a:pt x="121" y="25966"/>
                  </a:lnTo>
                  <a:lnTo>
                    <a:pt x="61" y="25966"/>
                  </a:lnTo>
                  <a:lnTo>
                    <a:pt x="1" y="2608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28" name="Shape 228"/>
            <p:cNvSpPr/>
            <p:nvPr/>
          </p:nvSpPr>
          <p:spPr>
            <a:xfrm>
              <a:off x="2381625" y="1116950"/>
              <a:ext cx="16575" cy="11725"/>
            </a:xfrm>
            <a:custGeom>
              <a:avLst/>
              <a:gdLst/>
              <a:ahLst/>
              <a:cxnLst/>
              <a:rect l="0" t="0" r="0" b="0"/>
              <a:pathLst>
                <a:path w="663" h="469" extrusionOk="0">
                  <a:moveTo>
                    <a:pt x="663" y="351"/>
                  </a:moveTo>
                  <a:lnTo>
                    <a:pt x="663" y="0"/>
                  </a:lnTo>
                  <a:lnTo>
                    <a:pt x="482" y="117"/>
                  </a:lnTo>
                  <a:lnTo>
                    <a:pt x="362" y="117"/>
                  </a:lnTo>
                  <a:lnTo>
                    <a:pt x="181" y="234"/>
                  </a:lnTo>
                  <a:lnTo>
                    <a:pt x="1" y="468"/>
                  </a:lnTo>
                  <a:lnTo>
                    <a:pt x="181" y="351"/>
                  </a:lnTo>
                  <a:lnTo>
                    <a:pt x="362" y="351"/>
                  </a:lnTo>
                  <a:lnTo>
                    <a:pt x="482" y="351"/>
                  </a:lnTo>
                  <a:lnTo>
                    <a:pt x="663" y="35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29" name="Shape 229"/>
            <p:cNvSpPr/>
            <p:nvPr/>
          </p:nvSpPr>
          <p:spPr>
            <a:xfrm>
              <a:off x="2241725" y="1020450"/>
              <a:ext cx="156475" cy="731025"/>
            </a:xfrm>
            <a:custGeom>
              <a:avLst/>
              <a:gdLst/>
              <a:ahLst/>
              <a:cxnLst/>
              <a:rect l="0" t="0" r="0" b="0"/>
              <a:pathLst>
                <a:path w="6259" h="29241" extrusionOk="0">
                  <a:moveTo>
                    <a:pt x="6259" y="8656"/>
                  </a:moveTo>
                  <a:lnTo>
                    <a:pt x="6259" y="7837"/>
                  </a:lnTo>
                  <a:lnTo>
                    <a:pt x="6018" y="7954"/>
                  </a:lnTo>
                  <a:lnTo>
                    <a:pt x="5717" y="8071"/>
                  </a:lnTo>
                  <a:lnTo>
                    <a:pt x="5476" y="8188"/>
                  </a:lnTo>
                  <a:lnTo>
                    <a:pt x="5236" y="8305"/>
                  </a:lnTo>
                  <a:lnTo>
                    <a:pt x="4995" y="8539"/>
                  </a:lnTo>
                  <a:lnTo>
                    <a:pt x="4694" y="8656"/>
                  </a:lnTo>
                  <a:lnTo>
                    <a:pt x="4453" y="8773"/>
                  </a:lnTo>
                  <a:lnTo>
                    <a:pt x="4152" y="8890"/>
                  </a:lnTo>
                  <a:lnTo>
                    <a:pt x="4032" y="6550"/>
                  </a:lnTo>
                  <a:lnTo>
                    <a:pt x="3972" y="4445"/>
                  </a:lnTo>
                  <a:lnTo>
                    <a:pt x="3852" y="2340"/>
                  </a:lnTo>
                  <a:lnTo>
                    <a:pt x="3671" y="1"/>
                  </a:lnTo>
                  <a:lnTo>
                    <a:pt x="3430" y="819"/>
                  </a:lnTo>
                  <a:lnTo>
                    <a:pt x="3190" y="1521"/>
                  </a:lnTo>
                  <a:lnTo>
                    <a:pt x="3069" y="2106"/>
                  </a:lnTo>
                  <a:lnTo>
                    <a:pt x="3009" y="2457"/>
                  </a:lnTo>
                  <a:lnTo>
                    <a:pt x="3129" y="4913"/>
                  </a:lnTo>
                  <a:lnTo>
                    <a:pt x="3250" y="6433"/>
                  </a:lnTo>
                  <a:lnTo>
                    <a:pt x="3250" y="7720"/>
                  </a:lnTo>
                  <a:lnTo>
                    <a:pt x="3250" y="9591"/>
                  </a:lnTo>
                  <a:lnTo>
                    <a:pt x="2889" y="9825"/>
                  </a:lnTo>
                  <a:lnTo>
                    <a:pt x="2467" y="10059"/>
                  </a:lnTo>
                  <a:lnTo>
                    <a:pt x="2106" y="10410"/>
                  </a:lnTo>
                  <a:lnTo>
                    <a:pt x="1685" y="10644"/>
                  </a:lnTo>
                  <a:lnTo>
                    <a:pt x="1264" y="10995"/>
                  </a:lnTo>
                  <a:lnTo>
                    <a:pt x="843" y="11346"/>
                  </a:lnTo>
                  <a:lnTo>
                    <a:pt x="421" y="11814"/>
                  </a:lnTo>
                  <a:lnTo>
                    <a:pt x="0" y="12164"/>
                  </a:lnTo>
                  <a:lnTo>
                    <a:pt x="0" y="12983"/>
                  </a:lnTo>
                  <a:lnTo>
                    <a:pt x="361" y="12632"/>
                  </a:lnTo>
                  <a:lnTo>
                    <a:pt x="722" y="12281"/>
                  </a:lnTo>
                  <a:lnTo>
                    <a:pt x="1143" y="12047"/>
                  </a:lnTo>
                  <a:lnTo>
                    <a:pt x="1565" y="11697"/>
                  </a:lnTo>
                  <a:lnTo>
                    <a:pt x="1986" y="11463"/>
                  </a:lnTo>
                  <a:lnTo>
                    <a:pt x="2407" y="11112"/>
                  </a:lnTo>
                  <a:lnTo>
                    <a:pt x="2828" y="10878"/>
                  </a:lnTo>
                  <a:lnTo>
                    <a:pt x="3310" y="10527"/>
                  </a:lnTo>
                  <a:lnTo>
                    <a:pt x="3370" y="12515"/>
                  </a:lnTo>
                  <a:lnTo>
                    <a:pt x="3370" y="14504"/>
                  </a:lnTo>
                  <a:lnTo>
                    <a:pt x="3310" y="16609"/>
                  </a:lnTo>
                  <a:lnTo>
                    <a:pt x="3250" y="18597"/>
                  </a:lnTo>
                  <a:lnTo>
                    <a:pt x="3009" y="20001"/>
                  </a:lnTo>
                  <a:lnTo>
                    <a:pt x="2708" y="21287"/>
                  </a:lnTo>
                  <a:lnTo>
                    <a:pt x="2407" y="22457"/>
                  </a:lnTo>
                  <a:lnTo>
                    <a:pt x="2046" y="23393"/>
                  </a:lnTo>
                  <a:lnTo>
                    <a:pt x="1625" y="24094"/>
                  </a:lnTo>
                  <a:lnTo>
                    <a:pt x="1143" y="24796"/>
                  </a:lnTo>
                  <a:lnTo>
                    <a:pt x="602" y="25381"/>
                  </a:lnTo>
                  <a:lnTo>
                    <a:pt x="0" y="25732"/>
                  </a:lnTo>
                  <a:lnTo>
                    <a:pt x="0" y="29240"/>
                  </a:lnTo>
                  <a:lnTo>
                    <a:pt x="481" y="28890"/>
                  </a:lnTo>
                  <a:lnTo>
                    <a:pt x="1023" y="28188"/>
                  </a:lnTo>
                  <a:lnTo>
                    <a:pt x="1505" y="27369"/>
                  </a:lnTo>
                  <a:lnTo>
                    <a:pt x="2046" y="26200"/>
                  </a:lnTo>
                  <a:lnTo>
                    <a:pt x="2528" y="24796"/>
                  </a:lnTo>
                  <a:lnTo>
                    <a:pt x="3009" y="23159"/>
                  </a:lnTo>
                  <a:lnTo>
                    <a:pt x="3430" y="21170"/>
                  </a:lnTo>
                  <a:lnTo>
                    <a:pt x="3852" y="18948"/>
                  </a:lnTo>
                  <a:lnTo>
                    <a:pt x="4032" y="19884"/>
                  </a:lnTo>
                  <a:lnTo>
                    <a:pt x="4213" y="20586"/>
                  </a:lnTo>
                  <a:lnTo>
                    <a:pt x="4514" y="20936"/>
                  </a:lnTo>
                  <a:lnTo>
                    <a:pt x="4814" y="21170"/>
                  </a:lnTo>
                  <a:lnTo>
                    <a:pt x="5115" y="21287"/>
                  </a:lnTo>
                  <a:lnTo>
                    <a:pt x="5476" y="21170"/>
                  </a:lnTo>
                  <a:lnTo>
                    <a:pt x="5898" y="20936"/>
                  </a:lnTo>
                  <a:lnTo>
                    <a:pt x="6259" y="20586"/>
                  </a:lnTo>
                  <a:lnTo>
                    <a:pt x="6259" y="17311"/>
                  </a:lnTo>
                  <a:lnTo>
                    <a:pt x="5476" y="17428"/>
                  </a:lnTo>
                  <a:lnTo>
                    <a:pt x="4935" y="17077"/>
                  </a:lnTo>
                  <a:lnTo>
                    <a:pt x="4574" y="16375"/>
                  </a:lnTo>
                  <a:lnTo>
                    <a:pt x="4393" y="15322"/>
                  </a:lnTo>
                  <a:lnTo>
                    <a:pt x="4273" y="14153"/>
                  </a:lnTo>
                  <a:lnTo>
                    <a:pt x="4273" y="12749"/>
                  </a:lnTo>
                  <a:lnTo>
                    <a:pt x="4333" y="11346"/>
                  </a:lnTo>
                  <a:lnTo>
                    <a:pt x="4333" y="9942"/>
                  </a:lnTo>
                  <a:lnTo>
                    <a:pt x="6259" y="865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30" name="Shape 230"/>
            <p:cNvSpPr/>
            <p:nvPr/>
          </p:nvSpPr>
          <p:spPr>
            <a:xfrm>
              <a:off x="2140900" y="1324550"/>
              <a:ext cx="100850" cy="429850"/>
            </a:xfrm>
            <a:custGeom>
              <a:avLst/>
              <a:gdLst/>
              <a:ahLst/>
              <a:cxnLst/>
              <a:rect l="0" t="0" r="0" b="0"/>
              <a:pathLst>
                <a:path w="4034" h="17194" extrusionOk="0">
                  <a:moveTo>
                    <a:pt x="4033" y="819"/>
                  </a:moveTo>
                  <a:lnTo>
                    <a:pt x="4033" y="0"/>
                  </a:lnTo>
                  <a:lnTo>
                    <a:pt x="3552" y="468"/>
                  </a:lnTo>
                  <a:lnTo>
                    <a:pt x="3070" y="1053"/>
                  </a:lnTo>
                  <a:lnTo>
                    <a:pt x="2589" y="1521"/>
                  </a:lnTo>
                  <a:lnTo>
                    <a:pt x="2167" y="2106"/>
                  </a:lnTo>
                  <a:lnTo>
                    <a:pt x="1746" y="2691"/>
                  </a:lnTo>
                  <a:lnTo>
                    <a:pt x="1385" y="3275"/>
                  </a:lnTo>
                  <a:lnTo>
                    <a:pt x="1024" y="3860"/>
                  </a:lnTo>
                  <a:lnTo>
                    <a:pt x="663" y="4445"/>
                  </a:lnTo>
                  <a:lnTo>
                    <a:pt x="362" y="5264"/>
                  </a:lnTo>
                  <a:lnTo>
                    <a:pt x="181" y="6433"/>
                  </a:lnTo>
                  <a:lnTo>
                    <a:pt x="61" y="7837"/>
                  </a:lnTo>
                  <a:lnTo>
                    <a:pt x="1" y="9474"/>
                  </a:lnTo>
                  <a:lnTo>
                    <a:pt x="1" y="9708"/>
                  </a:lnTo>
                  <a:lnTo>
                    <a:pt x="61" y="10995"/>
                  </a:lnTo>
                  <a:lnTo>
                    <a:pt x="121" y="12398"/>
                  </a:lnTo>
                  <a:lnTo>
                    <a:pt x="302" y="13685"/>
                  </a:lnTo>
                  <a:lnTo>
                    <a:pt x="482" y="14971"/>
                  </a:lnTo>
                  <a:lnTo>
                    <a:pt x="723" y="15673"/>
                  </a:lnTo>
                  <a:lnTo>
                    <a:pt x="1144" y="16258"/>
                  </a:lnTo>
                  <a:lnTo>
                    <a:pt x="1686" y="16726"/>
                  </a:lnTo>
                  <a:lnTo>
                    <a:pt x="2228" y="16960"/>
                  </a:lnTo>
                  <a:lnTo>
                    <a:pt x="2769" y="17076"/>
                  </a:lnTo>
                  <a:lnTo>
                    <a:pt x="3311" y="17193"/>
                  </a:lnTo>
                  <a:lnTo>
                    <a:pt x="3732" y="17193"/>
                  </a:lnTo>
                  <a:lnTo>
                    <a:pt x="3973" y="17076"/>
                  </a:lnTo>
                  <a:lnTo>
                    <a:pt x="3973" y="17076"/>
                  </a:lnTo>
                  <a:lnTo>
                    <a:pt x="3973" y="17076"/>
                  </a:lnTo>
                  <a:lnTo>
                    <a:pt x="3973" y="17076"/>
                  </a:lnTo>
                  <a:lnTo>
                    <a:pt x="4033" y="17076"/>
                  </a:lnTo>
                  <a:lnTo>
                    <a:pt x="4033" y="13568"/>
                  </a:lnTo>
                  <a:lnTo>
                    <a:pt x="3732" y="13685"/>
                  </a:lnTo>
                  <a:lnTo>
                    <a:pt x="3431" y="13802"/>
                  </a:lnTo>
                  <a:lnTo>
                    <a:pt x="3130" y="13919"/>
                  </a:lnTo>
                  <a:lnTo>
                    <a:pt x="2769" y="14036"/>
                  </a:lnTo>
                  <a:lnTo>
                    <a:pt x="1927" y="13451"/>
                  </a:lnTo>
                  <a:lnTo>
                    <a:pt x="1325" y="12866"/>
                  </a:lnTo>
                  <a:lnTo>
                    <a:pt x="964" y="12047"/>
                  </a:lnTo>
                  <a:lnTo>
                    <a:pt x="723" y="11112"/>
                  </a:lnTo>
                  <a:lnTo>
                    <a:pt x="603" y="10059"/>
                  </a:lnTo>
                  <a:lnTo>
                    <a:pt x="603" y="8889"/>
                  </a:lnTo>
                  <a:lnTo>
                    <a:pt x="663" y="7486"/>
                  </a:lnTo>
                  <a:lnTo>
                    <a:pt x="783" y="5848"/>
                  </a:lnTo>
                  <a:lnTo>
                    <a:pt x="1205" y="4913"/>
                  </a:lnTo>
                  <a:lnTo>
                    <a:pt x="1566" y="4211"/>
                  </a:lnTo>
                  <a:lnTo>
                    <a:pt x="1987" y="3392"/>
                  </a:lnTo>
                  <a:lnTo>
                    <a:pt x="2348" y="2807"/>
                  </a:lnTo>
                  <a:lnTo>
                    <a:pt x="2769" y="2223"/>
                  </a:lnTo>
                  <a:lnTo>
                    <a:pt x="3190" y="1638"/>
                  </a:lnTo>
                  <a:lnTo>
                    <a:pt x="3612" y="1170"/>
                  </a:lnTo>
                  <a:lnTo>
                    <a:pt x="4033" y="81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31" name="Shape 231"/>
            <p:cNvSpPr/>
            <p:nvPr/>
          </p:nvSpPr>
          <p:spPr>
            <a:xfrm>
              <a:off x="1232175" y="953200"/>
              <a:ext cx="102350" cy="713475"/>
            </a:xfrm>
            <a:custGeom>
              <a:avLst/>
              <a:gdLst/>
              <a:ahLst/>
              <a:cxnLst/>
              <a:rect l="0" t="0" r="0" b="0"/>
              <a:pathLst>
                <a:path w="4094" h="28539" extrusionOk="0">
                  <a:moveTo>
                    <a:pt x="1" y="28539"/>
                  </a:moveTo>
                  <a:lnTo>
                    <a:pt x="542" y="27369"/>
                  </a:lnTo>
                  <a:lnTo>
                    <a:pt x="964" y="26433"/>
                  </a:lnTo>
                  <a:lnTo>
                    <a:pt x="1445" y="25615"/>
                  </a:lnTo>
                  <a:lnTo>
                    <a:pt x="1806" y="24796"/>
                  </a:lnTo>
                  <a:lnTo>
                    <a:pt x="2228" y="23860"/>
                  </a:lnTo>
                  <a:lnTo>
                    <a:pt x="2589" y="22925"/>
                  </a:lnTo>
                  <a:lnTo>
                    <a:pt x="2890" y="21755"/>
                  </a:lnTo>
                  <a:lnTo>
                    <a:pt x="3251" y="20352"/>
                  </a:lnTo>
                  <a:lnTo>
                    <a:pt x="3371" y="18831"/>
                  </a:lnTo>
                  <a:lnTo>
                    <a:pt x="3371" y="17194"/>
                  </a:lnTo>
                  <a:lnTo>
                    <a:pt x="3311" y="15556"/>
                  </a:lnTo>
                  <a:lnTo>
                    <a:pt x="3130" y="14036"/>
                  </a:lnTo>
                  <a:lnTo>
                    <a:pt x="2829" y="12398"/>
                  </a:lnTo>
                  <a:lnTo>
                    <a:pt x="2528" y="10878"/>
                  </a:lnTo>
                  <a:lnTo>
                    <a:pt x="2167" y="9357"/>
                  </a:lnTo>
                  <a:lnTo>
                    <a:pt x="1746" y="8071"/>
                  </a:lnTo>
                  <a:lnTo>
                    <a:pt x="1505" y="9591"/>
                  </a:lnTo>
                  <a:lnTo>
                    <a:pt x="1385" y="10878"/>
                  </a:lnTo>
                  <a:lnTo>
                    <a:pt x="1265" y="12515"/>
                  </a:lnTo>
                  <a:lnTo>
                    <a:pt x="1084" y="14737"/>
                  </a:lnTo>
                  <a:lnTo>
                    <a:pt x="843" y="11697"/>
                  </a:lnTo>
                  <a:lnTo>
                    <a:pt x="843" y="7603"/>
                  </a:lnTo>
                  <a:lnTo>
                    <a:pt x="1024" y="3509"/>
                  </a:lnTo>
                  <a:lnTo>
                    <a:pt x="1445" y="1"/>
                  </a:lnTo>
                  <a:lnTo>
                    <a:pt x="1626" y="819"/>
                  </a:lnTo>
                  <a:lnTo>
                    <a:pt x="1987" y="2457"/>
                  </a:lnTo>
                  <a:lnTo>
                    <a:pt x="2468" y="4796"/>
                  </a:lnTo>
                  <a:lnTo>
                    <a:pt x="2950" y="7603"/>
                  </a:lnTo>
                  <a:lnTo>
                    <a:pt x="3491" y="10761"/>
                  </a:lnTo>
                  <a:lnTo>
                    <a:pt x="3852" y="14153"/>
                  </a:lnTo>
                  <a:lnTo>
                    <a:pt x="4093" y="17778"/>
                  </a:lnTo>
                  <a:lnTo>
                    <a:pt x="4093" y="21287"/>
                  </a:lnTo>
                  <a:lnTo>
                    <a:pt x="3973" y="22106"/>
                  </a:lnTo>
                  <a:lnTo>
                    <a:pt x="3672" y="22925"/>
                  </a:lnTo>
                  <a:lnTo>
                    <a:pt x="3311" y="23977"/>
                  </a:lnTo>
                  <a:lnTo>
                    <a:pt x="2769" y="24913"/>
                  </a:lnTo>
                  <a:lnTo>
                    <a:pt x="2167" y="25849"/>
                  </a:lnTo>
                  <a:lnTo>
                    <a:pt x="1505" y="26901"/>
                  </a:lnTo>
                  <a:lnTo>
                    <a:pt x="783" y="27720"/>
                  </a:lnTo>
                  <a:lnTo>
                    <a:pt x="1" y="2853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32" name="Shape 232"/>
            <p:cNvSpPr/>
            <p:nvPr/>
          </p:nvSpPr>
          <p:spPr>
            <a:xfrm>
              <a:off x="1988950" y="1116950"/>
              <a:ext cx="127925" cy="441550"/>
            </a:xfrm>
            <a:custGeom>
              <a:avLst/>
              <a:gdLst/>
              <a:ahLst/>
              <a:cxnLst/>
              <a:rect l="0" t="0" r="0" b="0"/>
              <a:pathLst>
                <a:path w="5117" h="17662" extrusionOk="0">
                  <a:moveTo>
                    <a:pt x="1" y="9825"/>
                  </a:moveTo>
                  <a:lnTo>
                    <a:pt x="1" y="12281"/>
                  </a:lnTo>
                  <a:lnTo>
                    <a:pt x="422" y="11462"/>
                  </a:lnTo>
                  <a:lnTo>
                    <a:pt x="783" y="10761"/>
                  </a:lnTo>
                  <a:lnTo>
                    <a:pt x="1024" y="10293"/>
                  </a:lnTo>
                  <a:lnTo>
                    <a:pt x="1144" y="10176"/>
                  </a:lnTo>
                  <a:lnTo>
                    <a:pt x="1084" y="12047"/>
                  </a:lnTo>
                  <a:lnTo>
                    <a:pt x="1024" y="14035"/>
                  </a:lnTo>
                  <a:lnTo>
                    <a:pt x="964" y="16024"/>
                  </a:lnTo>
                  <a:lnTo>
                    <a:pt x="1024" y="17661"/>
                  </a:lnTo>
                  <a:lnTo>
                    <a:pt x="1325" y="15673"/>
                  </a:lnTo>
                  <a:lnTo>
                    <a:pt x="1505" y="13217"/>
                  </a:lnTo>
                  <a:lnTo>
                    <a:pt x="1626" y="10995"/>
                  </a:lnTo>
                  <a:lnTo>
                    <a:pt x="1806" y="9123"/>
                  </a:lnTo>
                  <a:lnTo>
                    <a:pt x="2107" y="8655"/>
                  </a:lnTo>
                  <a:lnTo>
                    <a:pt x="2528" y="7837"/>
                  </a:lnTo>
                  <a:lnTo>
                    <a:pt x="3010" y="6901"/>
                  </a:lnTo>
                  <a:lnTo>
                    <a:pt x="3551" y="5848"/>
                  </a:lnTo>
                  <a:lnTo>
                    <a:pt x="4093" y="4796"/>
                  </a:lnTo>
                  <a:lnTo>
                    <a:pt x="4514" y="3860"/>
                  </a:lnTo>
                  <a:lnTo>
                    <a:pt x="4875" y="3158"/>
                  </a:lnTo>
                  <a:lnTo>
                    <a:pt x="4996" y="2690"/>
                  </a:lnTo>
                  <a:lnTo>
                    <a:pt x="5056" y="2223"/>
                  </a:lnTo>
                  <a:lnTo>
                    <a:pt x="5116" y="1521"/>
                  </a:lnTo>
                  <a:lnTo>
                    <a:pt x="5116" y="936"/>
                  </a:lnTo>
                  <a:lnTo>
                    <a:pt x="5056" y="117"/>
                  </a:lnTo>
                  <a:lnTo>
                    <a:pt x="4875" y="819"/>
                  </a:lnTo>
                  <a:lnTo>
                    <a:pt x="4574" y="1521"/>
                  </a:lnTo>
                  <a:lnTo>
                    <a:pt x="4273" y="2340"/>
                  </a:lnTo>
                  <a:lnTo>
                    <a:pt x="3852" y="3041"/>
                  </a:lnTo>
                  <a:lnTo>
                    <a:pt x="3431" y="3743"/>
                  </a:lnTo>
                  <a:lnTo>
                    <a:pt x="3070" y="4328"/>
                  </a:lnTo>
                  <a:lnTo>
                    <a:pt x="2649" y="4796"/>
                  </a:lnTo>
                  <a:lnTo>
                    <a:pt x="2227" y="5147"/>
                  </a:lnTo>
                  <a:lnTo>
                    <a:pt x="2288" y="3977"/>
                  </a:lnTo>
                  <a:lnTo>
                    <a:pt x="2288" y="2457"/>
                  </a:lnTo>
                  <a:lnTo>
                    <a:pt x="2047" y="1053"/>
                  </a:lnTo>
                  <a:lnTo>
                    <a:pt x="1385" y="0"/>
                  </a:lnTo>
                  <a:lnTo>
                    <a:pt x="964" y="0"/>
                  </a:lnTo>
                  <a:lnTo>
                    <a:pt x="602" y="117"/>
                  </a:lnTo>
                  <a:lnTo>
                    <a:pt x="302" y="234"/>
                  </a:lnTo>
                  <a:lnTo>
                    <a:pt x="1" y="468"/>
                  </a:lnTo>
                  <a:lnTo>
                    <a:pt x="1" y="3626"/>
                  </a:lnTo>
                  <a:lnTo>
                    <a:pt x="602" y="3509"/>
                  </a:lnTo>
                  <a:lnTo>
                    <a:pt x="1084" y="3860"/>
                  </a:lnTo>
                  <a:lnTo>
                    <a:pt x="1325" y="4679"/>
                  </a:lnTo>
                  <a:lnTo>
                    <a:pt x="1385" y="6082"/>
                  </a:lnTo>
                  <a:lnTo>
                    <a:pt x="1024" y="6550"/>
                  </a:lnTo>
                  <a:lnTo>
                    <a:pt x="663" y="6784"/>
                  </a:lnTo>
                  <a:lnTo>
                    <a:pt x="302" y="6901"/>
                  </a:lnTo>
                  <a:lnTo>
                    <a:pt x="1" y="6901"/>
                  </a:lnTo>
                  <a:lnTo>
                    <a:pt x="1" y="9825"/>
                  </a:lnTo>
                  <a:lnTo>
                    <a:pt x="1" y="9825"/>
                  </a:lnTo>
                  <a:lnTo>
                    <a:pt x="1" y="9825"/>
                  </a:lnTo>
                  <a:lnTo>
                    <a:pt x="1" y="9825"/>
                  </a:lnTo>
                  <a:lnTo>
                    <a:pt x="61" y="9825"/>
                  </a:lnTo>
                  <a:lnTo>
                    <a:pt x="1" y="9825"/>
                  </a:lnTo>
                  <a:lnTo>
                    <a:pt x="1" y="9825"/>
                  </a:lnTo>
                  <a:lnTo>
                    <a:pt x="1" y="9825"/>
                  </a:lnTo>
                  <a:lnTo>
                    <a:pt x="1" y="982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33" name="Shape 233"/>
            <p:cNvSpPr/>
            <p:nvPr/>
          </p:nvSpPr>
          <p:spPr>
            <a:xfrm>
              <a:off x="1919750" y="1128650"/>
              <a:ext cx="69225" cy="233925"/>
            </a:xfrm>
            <a:custGeom>
              <a:avLst/>
              <a:gdLst/>
              <a:ahLst/>
              <a:cxnLst/>
              <a:rect l="0" t="0" r="0" b="0"/>
              <a:pathLst>
                <a:path w="2769" h="9357" extrusionOk="0">
                  <a:moveTo>
                    <a:pt x="2769" y="3158"/>
                  </a:moveTo>
                  <a:lnTo>
                    <a:pt x="2769" y="0"/>
                  </a:lnTo>
                  <a:lnTo>
                    <a:pt x="2468" y="234"/>
                  </a:lnTo>
                  <a:lnTo>
                    <a:pt x="2167" y="468"/>
                  </a:lnTo>
                  <a:lnTo>
                    <a:pt x="1926" y="819"/>
                  </a:lnTo>
                  <a:lnTo>
                    <a:pt x="1685" y="1170"/>
                  </a:lnTo>
                  <a:lnTo>
                    <a:pt x="1385" y="1638"/>
                  </a:lnTo>
                  <a:lnTo>
                    <a:pt x="1144" y="2105"/>
                  </a:lnTo>
                  <a:lnTo>
                    <a:pt x="843" y="2573"/>
                  </a:lnTo>
                  <a:lnTo>
                    <a:pt x="542" y="3158"/>
                  </a:lnTo>
                  <a:lnTo>
                    <a:pt x="121" y="4445"/>
                  </a:lnTo>
                  <a:lnTo>
                    <a:pt x="0" y="5731"/>
                  </a:lnTo>
                  <a:lnTo>
                    <a:pt x="181" y="6784"/>
                  </a:lnTo>
                  <a:lnTo>
                    <a:pt x="602" y="7719"/>
                  </a:lnTo>
                  <a:lnTo>
                    <a:pt x="1144" y="8421"/>
                  </a:lnTo>
                  <a:lnTo>
                    <a:pt x="1746" y="9006"/>
                  </a:lnTo>
                  <a:lnTo>
                    <a:pt x="2287" y="9357"/>
                  </a:lnTo>
                  <a:lnTo>
                    <a:pt x="2769" y="9357"/>
                  </a:lnTo>
                  <a:lnTo>
                    <a:pt x="2769" y="6433"/>
                  </a:lnTo>
                  <a:lnTo>
                    <a:pt x="2528" y="6433"/>
                  </a:lnTo>
                  <a:lnTo>
                    <a:pt x="2287" y="6316"/>
                  </a:lnTo>
                  <a:lnTo>
                    <a:pt x="2047" y="6199"/>
                  </a:lnTo>
                  <a:lnTo>
                    <a:pt x="1806" y="5965"/>
                  </a:lnTo>
                  <a:lnTo>
                    <a:pt x="1445" y="5146"/>
                  </a:lnTo>
                  <a:lnTo>
                    <a:pt x="1385" y="4679"/>
                  </a:lnTo>
                  <a:lnTo>
                    <a:pt x="1565" y="4211"/>
                  </a:lnTo>
                  <a:lnTo>
                    <a:pt x="1986" y="3392"/>
                  </a:lnTo>
                  <a:lnTo>
                    <a:pt x="2227" y="3275"/>
                  </a:lnTo>
                  <a:lnTo>
                    <a:pt x="2408" y="3275"/>
                  </a:lnTo>
                  <a:lnTo>
                    <a:pt x="2588" y="3158"/>
                  </a:lnTo>
                  <a:lnTo>
                    <a:pt x="2769" y="315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34" name="Shape 234"/>
            <p:cNvSpPr/>
            <p:nvPr/>
          </p:nvSpPr>
          <p:spPr>
            <a:xfrm>
              <a:off x="1834000" y="1005825"/>
              <a:ext cx="154975" cy="567275"/>
            </a:xfrm>
            <a:custGeom>
              <a:avLst/>
              <a:gdLst/>
              <a:ahLst/>
              <a:cxnLst/>
              <a:rect l="0" t="0" r="0" b="0"/>
              <a:pathLst>
                <a:path w="6199" h="22691" extrusionOk="0">
                  <a:moveTo>
                    <a:pt x="6199" y="16726"/>
                  </a:moveTo>
                  <a:lnTo>
                    <a:pt x="6199" y="14270"/>
                  </a:lnTo>
                  <a:lnTo>
                    <a:pt x="5717" y="15323"/>
                  </a:lnTo>
                  <a:lnTo>
                    <a:pt x="5115" y="16375"/>
                  </a:lnTo>
                  <a:lnTo>
                    <a:pt x="4514" y="17545"/>
                  </a:lnTo>
                  <a:lnTo>
                    <a:pt x="3852" y="18597"/>
                  </a:lnTo>
                  <a:lnTo>
                    <a:pt x="3250" y="19299"/>
                  </a:lnTo>
                  <a:lnTo>
                    <a:pt x="2708" y="19650"/>
                  </a:lnTo>
                  <a:lnTo>
                    <a:pt x="2287" y="19533"/>
                  </a:lnTo>
                  <a:lnTo>
                    <a:pt x="2046" y="18714"/>
                  </a:lnTo>
                  <a:lnTo>
                    <a:pt x="1625" y="14504"/>
                  </a:lnTo>
                  <a:lnTo>
                    <a:pt x="1204" y="9358"/>
                  </a:lnTo>
                  <a:lnTo>
                    <a:pt x="843" y="4211"/>
                  </a:lnTo>
                  <a:lnTo>
                    <a:pt x="542" y="1"/>
                  </a:lnTo>
                  <a:lnTo>
                    <a:pt x="421" y="820"/>
                  </a:lnTo>
                  <a:lnTo>
                    <a:pt x="241" y="1521"/>
                  </a:lnTo>
                  <a:lnTo>
                    <a:pt x="120" y="2340"/>
                  </a:lnTo>
                  <a:lnTo>
                    <a:pt x="0" y="3042"/>
                  </a:lnTo>
                  <a:lnTo>
                    <a:pt x="60" y="7369"/>
                  </a:lnTo>
                  <a:lnTo>
                    <a:pt x="181" y="12165"/>
                  </a:lnTo>
                  <a:lnTo>
                    <a:pt x="421" y="16843"/>
                  </a:lnTo>
                  <a:lnTo>
                    <a:pt x="903" y="21054"/>
                  </a:lnTo>
                  <a:lnTo>
                    <a:pt x="1264" y="22223"/>
                  </a:lnTo>
                  <a:lnTo>
                    <a:pt x="1806" y="22691"/>
                  </a:lnTo>
                  <a:lnTo>
                    <a:pt x="2467" y="22457"/>
                  </a:lnTo>
                  <a:lnTo>
                    <a:pt x="3250" y="21755"/>
                  </a:lnTo>
                  <a:lnTo>
                    <a:pt x="4032" y="20703"/>
                  </a:lnTo>
                  <a:lnTo>
                    <a:pt x="4815" y="19416"/>
                  </a:lnTo>
                  <a:lnTo>
                    <a:pt x="5537" y="18013"/>
                  </a:lnTo>
                  <a:lnTo>
                    <a:pt x="6199" y="1672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35" name="Shape 235"/>
            <p:cNvSpPr/>
            <p:nvPr/>
          </p:nvSpPr>
          <p:spPr>
            <a:xfrm>
              <a:off x="800400" y="1385950"/>
              <a:ext cx="43650" cy="96525"/>
            </a:xfrm>
            <a:custGeom>
              <a:avLst/>
              <a:gdLst/>
              <a:ahLst/>
              <a:cxnLst/>
              <a:rect l="0" t="0" r="0" b="0"/>
              <a:pathLst>
                <a:path w="1746" h="3861" extrusionOk="0">
                  <a:moveTo>
                    <a:pt x="782" y="3860"/>
                  </a:moveTo>
                  <a:lnTo>
                    <a:pt x="481" y="3392"/>
                  </a:lnTo>
                  <a:lnTo>
                    <a:pt x="301" y="3158"/>
                  </a:lnTo>
                  <a:lnTo>
                    <a:pt x="120" y="2808"/>
                  </a:lnTo>
                  <a:lnTo>
                    <a:pt x="0" y="2457"/>
                  </a:lnTo>
                  <a:lnTo>
                    <a:pt x="241" y="1872"/>
                  </a:lnTo>
                  <a:lnTo>
                    <a:pt x="421" y="1287"/>
                  </a:lnTo>
                  <a:lnTo>
                    <a:pt x="662" y="585"/>
                  </a:lnTo>
                  <a:lnTo>
                    <a:pt x="963" y="1"/>
                  </a:lnTo>
                  <a:lnTo>
                    <a:pt x="1143" y="235"/>
                  </a:lnTo>
                  <a:lnTo>
                    <a:pt x="1384" y="468"/>
                  </a:lnTo>
                  <a:lnTo>
                    <a:pt x="1565" y="819"/>
                  </a:lnTo>
                  <a:lnTo>
                    <a:pt x="1745" y="1053"/>
                  </a:lnTo>
                  <a:lnTo>
                    <a:pt x="1505" y="2106"/>
                  </a:lnTo>
                  <a:lnTo>
                    <a:pt x="1264" y="2808"/>
                  </a:lnTo>
                  <a:lnTo>
                    <a:pt x="1023" y="3392"/>
                  </a:lnTo>
                  <a:lnTo>
                    <a:pt x="782" y="386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36" name="Shape 236"/>
            <p:cNvSpPr/>
            <p:nvPr/>
          </p:nvSpPr>
          <p:spPr>
            <a:xfrm>
              <a:off x="1006500" y="1116950"/>
              <a:ext cx="69250" cy="128675"/>
            </a:xfrm>
            <a:custGeom>
              <a:avLst/>
              <a:gdLst/>
              <a:ahLst/>
              <a:cxnLst/>
              <a:rect l="0" t="0" r="0" b="0"/>
              <a:pathLst>
                <a:path w="2770" h="5147" extrusionOk="0">
                  <a:moveTo>
                    <a:pt x="1" y="5147"/>
                  </a:moveTo>
                  <a:lnTo>
                    <a:pt x="61" y="4679"/>
                  </a:lnTo>
                  <a:lnTo>
                    <a:pt x="242" y="3860"/>
                  </a:lnTo>
                  <a:lnTo>
                    <a:pt x="362" y="3041"/>
                  </a:lnTo>
                  <a:lnTo>
                    <a:pt x="542" y="2340"/>
                  </a:lnTo>
                  <a:lnTo>
                    <a:pt x="723" y="2106"/>
                  </a:lnTo>
                  <a:lnTo>
                    <a:pt x="1024" y="1872"/>
                  </a:lnTo>
                  <a:lnTo>
                    <a:pt x="1325" y="1638"/>
                  </a:lnTo>
                  <a:lnTo>
                    <a:pt x="1626" y="1287"/>
                  </a:lnTo>
                  <a:lnTo>
                    <a:pt x="1927" y="936"/>
                  </a:lnTo>
                  <a:lnTo>
                    <a:pt x="2227" y="702"/>
                  </a:lnTo>
                  <a:lnTo>
                    <a:pt x="2528" y="351"/>
                  </a:lnTo>
                  <a:lnTo>
                    <a:pt x="2769" y="0"/>
                  </a:lnTo>
                  <a:lnTo>
                    <a:pt x="2709" y="702"/>
                  </a:lnTo>
                  <a:lnTo>
                    <a:pt x="2589" y="1404"/>
                  </a:lnTo>
                  <a:lnTo>
                    <a:pt x="2468" y="2223"/>
                  </a:lnTo>
                  <a:lnTo>
                    <a:pt x="2227" y="3158"/>
                  </a:lnTo>
                  <a:lnTo>
                    <a:pt x="1927" y="3509"/>
                  </a:lnTo>
                  <a:lnTo>
                    <a:pt x="1626" y="3860"/>
                  </a:lnTo>
                  <a:lnTo>
                    <a:pt x="1385" y="4094"/>
                  </a:lnTo>
                  <a:lnTo>
                    <a:pt x="1144" y="4328"/>
                  </a:lnTo>
                  <a:lnTo>
                    <a:pt x="843" y="4562"/>
                  </a:lnTo>
                  <a:lnTo>
                    <a:pt x="603" y="4796"/>
                  </a:lnTo>
                  <a:lnTo>
                    <a:pt x="302" y="4913"/>
                  </a:lnTo>
                  <a:lnTo>
                    <a:pt x="1" y="514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37" name="Shape 237"/>
            <p:cNvSpPr/>
            <p:nvPr/>
          </p:nvSpPr>
          <p:spPr>
            <a:xfrm>
              <a:off x="1090750" y="1093550"/>
              <a:ext cx="46675" cy="96525"/>
            </a:xfrm>
            <a:custGeom>
              <a:avLst/>
              <a:gdLst/>
              <a:ahLst/>
              <a:cxnLst/>
              <a:rect l="0" t="0" r="0" b="0"/>
              <a:pathLst>
                <a:path w="1867" h="3861" extrusionOk="0">
                  <a:moveTo>
                    <a:pt x="1" y="2925"/>
                  </a:moveTo>
                  <a:lnTo>
                    <a:pt x="181" y="2223"/>
                  </a:lnTo>
                  <a:lnTo>
                    <a:pt x="422" y="1404"/>
                  </a:lnTo>
                  <a:lnTo>
                    <a:pt x="603" y="585"/>
                  </a:lnTo>
                  <a:lnTo>
                    <a:pt x="723" y="1"/>
                  </a:lnTo>
                  <a:lnTo>
                    <a:pt x="1084" y="352"/>
                  </a:lnTo>
                  <a:lnTo>
                    <a:pt x="1385" y="585"/>
                  </a:lnTo>
                  <a:lnTo>
                    <a:pt x="1566" y="936"/>
                  </a:lnTo>
                  <a:lnTo>
                    <a:pt x="1866" y="1287"/>
                  </a:lnTo>
                  <a:lnTo>
                    <a:pt x="1686" y="1989"/>
                  </a:lnTo>
                  <a:lnTo>
                    <a:pt x="1505" y="2808"/>
                  </a:lnTo>
                  <a:lnTo>
                    <a:pt x="1265" y="3393"/>
                  </a:lnTo>
                  <a:lnTo>
                    <a:pt x="1084" y="3860"/>
                  </a:lnTo>
                  <a:lnTo>
                    <a:pt x="843" y="3626"/>
                  </a:lnTo>
                  <a:lnTo>
                    <a:pt x="603" y="3276"/>
                  </a:lnTo>
                  <a:lnTo>
                    <a:pt x="302" y="3042"/>
                  </a:lnTo>
                  <a:lnTo>
                    <a:pt x="1" y="292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38" name="Shape 238"/>
            <p:cNvSpPr/>
            <p:nvPr/>
          </p:nvSpPr>
          <p:spPr>
            <a:xfrm>
              <a:off x="710125" y="1084775"/>
              <a:ext cx="49675" cy="93600"/>
            </a:xfrm>
            <a:custGeom>
              <a:avLst/>
              <a:gdLst/>
              <a:ahLst/>
              <a:cxnLst/>
              <a:rect l="0" t="0" r="0" b="0"/>
              <a:pathLst>
                <a:path w="1987" h="3744" extrusionOk="0">
                  <a:moveTo>
                    <a:pt x="843" y="3744"/>
                  </a:moveTo>
                  <a:lnTo>
                    <a:pt x="662" y="3510"/>
                  </a:lnTo>
                  <a:lnTo>
                    <a:pt x="421" y="3159"/>
                  </a:lnTo>
                  <a:lnTo>
                    <a:pt x="181" y="2925"/>
                  </a:lnTo>
                  <a:lnTo>
                    <a:pt x="0" y="2574"/>
                  </a:lnTo>
                  <a:lnTo>
                    <a:pt x="241" y="1989"/>
                  </a:lnTo>
                  <a:lnTo>
                    <a:pt x="361" y="1404"/>
                  </a:lnTo>
                  <a:lnTo>
                    <a:pt x="602" y="820"/>
                  </a:lnTo>
                  <a:lnTo>
                    <a:pt x="903" y="1"/>
                  </a:lnTo>
                  <a:lnTo>
                    <a:pt x="1264" y="118"/>
                  </a:lnTo>
                  <a:lnTo>
                    <a:pt x="1565" y="352"/>
                  </a:lnTo>
                  <a:lnTo>
                    <a:pt x="1745" y="703"/>
                  </a:lnTo>
                  <a:lnTo>
                    <a:pt x="1986" y="1053"/>
                  </a:lnTo>
                  <a:lnTo>
                    <a:pt x="1745" y="1521"/>
                  </a:lnTo>
                  <a:lnTo>
                    <a:pt x="1445" y="2223"/>
                  </a:lnTo>
                  <a:lnTo>
                    <a:pt x="1144" y="3042"/>
                  </a:lnTo>
                  <a:lnTo>
                    <a:pt x="843" y="374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39" name="Shape 239"/>
            <p:cNvSpPr/>
            <p:nvPr/>
          </p:nvSpPr>
          <p:spPr>
            <a:xfrm>
              <a:off x="1164475" y="824550"/>
              <a:ext cx="79775" cy="175450"/>
            </a:xfrm>
            <a:custGeom>
              <a:avLst/>
              <a:gdLst/>
              <a:ahLst/>
              <a:cxnLst/>
              <a:rect l="0" t="0" r="0" b="0"/>
              <a:pathLst>
                <a:path w="3191" h="7018" extrusionOk="0">
                  <a:moveTo>
                    <a:pt x="1" y="7018"/>
                  </a:moveTo>
                  <a:lnTo>
                    <a:pt x="422" y="6667"/>
                  </a:lnTo>
                  <a:lnTo>
                    <a:pt x="783" y="6316"/>
                  </a:lnTo>
                  <a:lnTo>
                    <a:pt x="1084" y="6082"/>
                  </a:lnTo>
                  <a:lnTo>
                    <a:pt x="1325" y="5848"/>
                  </a:lnTo>
                  <a:lnTo>
                    <a:pt x="1565" y="5731"/>
                  </a:lnTo>
                  <a:lnTo>
                    <a:pt x="1746" y="5498"/>
                  </a:lnTo>
                  <a:lnTo>
                    <a:pt x="1927" y="5381"/>
                  </a:lnTo>
                  <a:lnTo>
                    <a:pt x="2107" y="5147"/>
                  </a:lnTo>
                  <a:lnTo>
                    <a:pt x="1927" y="5030"/>
                  </a:lnTo>
                  <a:lnTo>
                    <a:pt x="1806" y="4913"/>
                  </a:lnTo>
                  <a:lnTo>
                    <a:pt x="1626" y="4679"/>
                  </a:lnTo>
                  <a:lnTo>
                    <a:pt x="1505" y="4445"/>
                  </a:lnTo>
                  <a:lnTo>
                    <a:pt x="1505" y="3626"/>
                  </a:lnTo>
                  <a:lnTo>
                    <a:pt x="1565" y="2924"/>
                  </a:lnTo>
                  <a:lnTo>
                    <a:pt x="1686" y="2340"/>
                  </a:lnTo>
                  <a:lnTo>
                    <a:pt x="1866" y="1872"/>
                  </a:lnTo>
                  <a:lnTo>
                    <a:pt x="2107" y="1404"/>
                  </a:lnTo>
                  <a:lnTo>
                    <a:pt x="2468" y="936"/>
                  </a:lnTo>
                  <a:lnTo>
                    <a:pt x="2829" y="468"/>
                  </a:lnTo>
                  <a:lnTo>
                    <a:pt x="3190" y="0"/>
                  </a:lnTo>
                  <a:lnTo>
                    <a:pt x="3070" y="585"/>
                  </a:lnTo>
                  <a:lnTo>
                    <a:pt x="2950" y="1170"/>
                  </a:lnTo>
                  <a:lnTo>
                    <a:pt x="2889" y="1872"/>
                  </a:lnTo>
                  <a:lnTo>
                    <a:pt x="2769" y="2457"/>
                  </a:lnTo>
                  <a:lnTo>
                    <a:pt x="2649" y="2574"/>
                  </a:lnTo>
                  <a:lnTo>
                    <a:pt x="2528" y="2691"/>
                  </a:lnTo>
                  <a:lnTo>
                    <a:pt x="2348" y="2807"/>
                  </a:lnTo>
                  <a:lnTo>
                    <a:pt x="2227" y="2924"/>
                  </a:lnTo>
                  <a:lnTo>
                    <a:pt x="2288" y="3509"/>
                  </a:lnTo>
                  <a:lnTo>
                    <a:pt x="2468" y="3743"/>
                  </a:lnTo>
                  <a:lnTo>
                    <a:pt x="2709" y="3860"/>
                  </a:lnTo>
                  <a:lnTo>
                    <a:pt x="3070" y="3977"/>
                  </a:lnTo>
                  <a:lnTo>
                    <a:pt x="3010" y="4562"/>
                  </a:lnTo>
                  <a:lnTo>
                    <a:pt x="2950" y="4913"/>
                  </a:lnTo>
                  <a:lnTo>
                    <a:pt x="2889" y="5381"/>
                  </a:lnTo>
                  <a:lnTo>
                    <a:pt x="2829" y="5614"/>
                  </a:lnTo>
                  <a:lnTo>
                    <a:pt x="2528" y="5731"/>
                  </a:lnTo>
                  <a:lnTo>
                    <a:pt x="2167" y="5965"/>
                  </a:lnTo>
                  <a:lnTo>
                    <a:pt x="1806" y="6199"/>
                  </a:lnTo>
                  <a:lnTo>
                    <a:pt x="1385" y="6433"/>
                  </a:lnTo>
                  <a:lnTo>
                    <a:pt x="964" y="6667"/>
                  </a:lnTo>
                  <a:lnTo>
                    <a:pt x="603" y="6901"/>
                  </a:lnTo>
                  <a:lnTo>
                    <a:pt x="241" y="7018"/>
                  </a:lnTo>
                  <a:lnTo>
                    <a:pt x="1" y="701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</p:grpSp>
      <p:grpSp>
        <p:nvGrpSpPr>
          <p:cNvPr id="240" name="Shape 240"/>
          <p:cNvGrpSpPr/>
          <p:nvPr/>
        </p:nvGrpSpPr>
        <p:grpSpPr>
          <a:xfrm>
            <a:off x="2971800" y="3352800"/>
            <a:ext cx="1816099" cy="935037"/>
            <a:chOff x="0" y="0"/>
            <a:chExt cx="3000000" cy="3000000"/>
          </a:xfrm>
        </p:grpSpPr>
        <p:sp>
          <p:nvSpPr>
            <p:cNvPr id="241" name="Shape 241"/>
            <p:cNvSpPr/>
            <p:nvPr/>
          </p:nvSpPr>
          <p:spPr>
            <a:xfrm>
              <a:off x="0" y="0"/>
              <a:ext cx="3000000" cy="3000000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0"/>
                  </a:moveTo>
                  <a:lnTo>
                    <a:pt x="120000" y="0"/>
                  </a:lnTo>
                  <a:lnTo>
                    <a:pt x="120000" y="120000"/>
                  </a:lnTo>
                  <a:lnTo>
                    <a:pt x="0" y="120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F7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42" name="Shape 242"/>
            <p:cNvSpPr/>
            <p:nvPr/>
          </p:nvSpPr>
          <p:spPr>
            <a:xfrm>
              <a:off x="225075" y="442800"/>
              <a:ext cx="2551375" cy="2105600"/>
            </a:xfrm>
            <a:custGeom>
              <a:avLst/>
              <a:gdLst/>
              <a:ahLst/>
              <a:cxnLst/>
              <a:rect l="0" t="0" r="0" b="0"/>
              <a:pathLst>
                <a:path w="102055" h="84224" extrusionOk="0">
                  <a:moveTo>
                    <a:pt x="0" y="1"/>
                  </a:moveTo>
                  <a:lnTo>
                    <a:pt x="102054" y="1"/>
                  </a:lnTo>
                  <a:lnTo>
                    <a:pt x="102054" y="84223"/>
                  </a:lnTo>
                  <a:lnTo>
                    <a:pt x="0" y="84223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43" name="Shape 243"/>
            <p:cNvSpPr/>
            <p:nvPr/>
          </p:nvSpPr>
          <p:spPr>
            <a:xfrm>
              <a:off x="238650" y="472125"/>
              <a:ext cx="2525725" cy="2046950"/>
            </a:xfrm>
            <a:custGeom>
              <a:avLst/>
              <a:gdLst/>
              <a:ahLst/>
              <a:cxnLst/>
              <a:rect l="0" t="0" r="0" b="0"/>
              <a:pathLst>
                <a:path w="101029" h="81878" extrusionOk="0">
                  <a:moveTo>
                    <a:pt x="1" y="1"/>
                  </a:moveTo>
                  <a:lnTo>
                    <a:pt x="101028" y="1"/>
                  </a:lnTo>
                  <a:lnTo>
                    <a:pt x="101028" y="81877"/>
                  </a:lnTo>
                  <a:lnTo>
                    <a:pt x="1" y="81877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44" name="Shape 244"/>
            <p:cNvSpPr/>
            <p:nvPr/>
          </p:nvSpPr>
          <p:spPr>
            <a:xfrm>
              <a:off x="2293050" y="2651025"/>
              <a:ext cx="497000" cy="231675"/>
            </a:xfrm>
            <a:custGeom>
              <a:avLst/>
              <a:gdLst/>
              <a:ahLst/>
              <a:cxnLst/>
              <a:rect l="0" t="0" r="0" b="0"/>
              <a:pathLst>
                <a:path w="19880" h="9267" extrusionOk="0">
                  <a:moveTo>
                    <a:pt x="15166" y="9150"/>
                  </a:moveTo>
                  <a:lnTo>
                    <a:pt x="14743" y="8563"/>
                  </a:lnTo>
                  <a:lnTo>
                    <a:pt x="14260" y="7977"/>
                  </a:lnTo>
                  <a:lnTo>
                    <a:pt x="13716" y="7390"/>
                  </a:lnTo>
                  <a:lnTo>
                    <a:pt x="13172" y="6804"/>
                  </a:lnTo>
                  <a:lnTo>
                    <a:pt x="12628" y="6334"/>
                  </a:lnTo>
                  <a:lnTo>
                    <a:pt x="12024" y="5982"/>
                  </a:lnTo>
                  <a:lnTo>
                    <a:pt x="11480" y="5865"/>
                  </a:lnTo>
                  <a:lnTo>
                    <a:pt x="10997" y="5865"/>
                  </a:lnTo>
                  <a:lnTo>
                    <a:pt x="10514" y="6334"/>
                  </a:lnTo>
                  <a:lnTo>
                    <a:pt x="9970" y="6686"/>
                  </a:lnTo>
                  <a:lnTo>
                    <a:pt x="9426" y="7155"/>
                  </a:lnTo>
                  <a:lnTo>
                    <a:pt x="8822" y="7625"/>
                  </a:lnTo>
                  <a:lnTo>
                    <a:pt x="8157" y="8094"/>
                  </a:lnTo>
                  <a:lnTo>
                    <a:pt x="7432" y="8563"/>
                  </a:lnTo>
                  <a:lnTo>
                    <a:pt x="6707" y="8915"/>
                  </a:lnTo>
                  <a:lnTo>
                    <a:pt x="5922" y="9267"/>
                  </a:lnTo>
                  <a:lnTo>
                    <a:pt x="5438" y="9267"/>
                  </a:lnTo>
                  <a:lnTo>
                    <a:pt x="4773" y="9150"/>
                  </a:lnTo>
                  <a:lnTo>
                    <a:pt x="3928" y="8915"/>
                  </a:lnTo>
                  <a:lnTo>
                    <a:pt x="3021" y="8563"/>
                  </a:lnTo>
                  <a:lnTo>
                    <a:pt x="2115" y="8211"/>
                  </a:lnTo>
                  <a:lnTo>
                    <a:pt x="1269" y="7742"/>
                  </a:lnTo>
                  <a:lnTo>
                    <a:pt x="544" y="7155"/>
                  </a:lnTo>
                  <a:lnTo>
                    <a:pt x="0" y="6452"/>
                  </a:lnTo>
                  <a:lnTo>
                    <a:pt x="60" y="4692"/>
                  </a:lnTo>
                  <a:lnTo>
                    <a:pt x="423" y="4927"/>
                  </a:lnTo>
                  <a:lnTo>
                    <a:pt x="906" y="5279"/>
                  </a:lnTo>
                  <a:lnTo>
                    <a:pt x="1390" y="5748"/>
                  </a:lnTo>
                  <a:lnTo>
                    <a:pt x="2054" y="6100"/>
                  </a:lnTo>
                  <a:lnTo>
                    <a:pt x="2780" y="6569"/>
                  </a:lnTo>
                  <a:lnTo>
                    <a:pt x="3565" y="6921"/>
                  </a:lnTo>
                  <a:lnTo>
                    <a:pt x="4532" y="7155"/>
                  </a:lnTo>
                  <a:lnTo>
                    <a:pt x="5680" y="7273"/>
                  </a:lnTo>
                  <a:lnTo>
                    <a:pt x="6767" y="6686"/>
                  </a:lnTo>
                  <a:lnTo>
                    <a:pt x="7674" y="6217"/>
                  </a:lnTo>
                  <a:lnTo>
                    <a:pt x="8580" y="5631"/>
                  </a:lnTo>
                  <a:lnTo>
                    <a:pt x="9366" y="5044"/>
                  </a:lnTo>
                  <a:lnTo>
                    <a:pt x="10091" y="4458"/>
                  </a:lnTo>
                  <a:lnTo>
                    <a:pt x="10755" y="3871"/>
                  </a:lnTo>
                  <a:lnTo>
                    <a:pt x="11420" y="3402"/>
                  </a:lnTo>
                  <a:lnTo>
                    <a:pt x="12024" y="2815"/>
                  </a:lnTo>
                  <a:lnTo>
                    <a:pt x="12568" y="2346"/>
                  </a:lnTo>
                  <a:lnTo>
                    <a:pt x="13112" y="1877"/>
                  </a:lnTo>
                  <a:lnTo>
                    <a:pt x="13656" y="1408"/>
                  </a:lnTo>
                  <a:lnTo>
                    <a:pt x="14139" y="1056"/>
                  </a:lnTo>
                  <a:lnTo>
                    <a:pt x="14683" y="704"/>
                  </a:lnTo>
                  <a:lnTo>
                    <a:pt x="15287" y="352"/>
                  </a:lnTo>
                  <a:lnTo>
                    <a:pt x="15891" y="117"/>
                  </a:lnTo>
                  <a:lnTo>
                    <a:pt x="16496" y="0"/>
                  </a:lnTo>
                  <a:lnTo>
                    <a:pt x="16979" y="117"/>
                  </a:lnTo>
                  <a:lnTo>
                    <a:pt x="17402" y="352"/>
                  </a:lnTo>
                  <a:lnTo>
                    <a:pt x="17885" y="704"/>
                  </a:lnTo>
                  <a:lnTo>
                    <a:pt x="18369" y="938"/>
                  </a:lnTo>
                  <a:lnTo>
                    <a:pt x="18792" y="1290"/>
                  </a:lnTo>
                  <a:lnTo>
                    <a:pt x="19215" y="1642"/>
                  </a:lnTo>
                  <a:lnTo>
                    <a:pt x="19577" y="1994"/>
                  </a:lnTo>
                  <a:lnTo>
                    <a:pt x="19879" y="2229"/>
                  </a:lnTo>
                  <a:lnTo>
                    <a:pt x="19275" y="3636"/>
                  </a:lnTo>
                  <a:lnTo>
                    <a:pt x="18973" y="3285"/>
                  </a:lnTo>
                  <a:lnTo>
                    <a:pt x="18610" y="2933"/>
                  </a:lnTo>
                  <a:lnTo>
                    <a:pt x="18248" y="2698"/>
                  </a:lnTo>
                  <a:lnTo>
                    <a:pt x="17885" y="2346"/>
                  </a:lnTo>
                  <a:lnTo>
                    <a:pt x="17523" y="2229"/>
                  </a:lnTo>
                  <a:lnTo>
                    <a:pt x="17221" y="1994"/>
                  </a:lnTo>
                  <a:lnTo>
                    <a:pt x="16858" y="1877"/>
                  </a:lnTo>
                  <a:lnTo>
                    <a:pt x="16496" y="1760"/>
                  </a:lnTo>
                  <a:lnTo>
                    <a:pt x="16073" y="1877"/>
                  </a:lnTo>
                  <a:lnTo>
                    <a:pt x="15529" y="2111"/>
                  </a:lnTo>
                  <a:lnTo>
                    <a:pt x="14925" y="2463"/>
                  </a:lnTo>
                  <a:lnTo>
                    <a:pt x="14320" y="2815"/>
                  </a:lnTo>
                  <a:lnTo>
                    <a:pt x="13716" y="3402"/>
                  </a:lnTo>
                  <a:lnTo>
                    <a:pt x="13233" y="3871"/>
                  </a:lnTo>
                  <a:lnTo>
                    <a:pt x="12870" y="4340"/>
                  </a:lnTo>
                  <a:lnTo>
                    <a:pt x="12628" y="4692"/>
                  </a:lnTo>
                  <a:lnTo>
                    <a:pt x="12991" y="4809"/>
                  </a:lnTo>
                  <a:lnTo>
                    <a:pt x="13354" y="5044"/>
                  </a:lnTo>
                  <a:lnTo>
                    <a:pt x="13776" y="5396"/>
                  </a:lnTo>
                  <a:lnTo>
                    <a:pt x="14199" y="5865"/>
                  </a:lnTo>
                  <a:lnTo>
                    <a:pt x="14622" y="6334"/>
                  </a:lnTo>
                  <a:lnTo>
                    <a:pt x="15045" y="6921"/>
                  </a:lnTo>
                  <a:lnTo>
                    <a:pt x="15408" y="7390"/>
                  </a:lnTo>
                  <a:lnTo>
                    <a:pt x="15770" y="7977"/>
                  </a:lnTo>
                  <a:lnTo>
                    <a:pt x="15166" y="9150"/>
                  </a:lnTo>
                  <a:close/>
                </a:path>
              </a:pathLst>
            </a:custGeom>
            <a:solidFill>
              <a:srgbClr val="BFB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45" name="Shape 245"/>
            <p:cNvSpPr/>
            <p:nvPr/>
          </p:nvSpPr>
          <p:spPr>
            <a:xfrm>
              <a:off x="1746200" y="2639275"/>
              <a:ext cx="497025" cy="231700"/>
            </a:xfrm>
            <a:custGeom>
              <a:avLst/>
              <a:gdLst/>
              <a:ahLst/>
              <a:cxnLst/>
              <a:rect l="0" t="0" r="0" b="0"/>
              <a:pathLst>
                <a:path w="19881" h="9268" extrusionOk="0">
                  <a:moveTo>
                    <a:pt x="15167" y="9150"/>
                  </a:moveTo>
                  <a:lnTo>
                    <a:pt x="14744" y="8564"/>
                  </a:lnTo>
                  <a:lnTo>
                    <a:pt x="14261" y="7977"/>
                  </a:lnTo>
                  <a:lnTo>
                    <a:pt x="13777" y="7391"/>
                  </a:lnTo>
                  <a:lnTo>
                    <a:pt x="13234" y="6804"/>
                  </a:lnTo>
                  <a:lnTo>
                    <a:pt x="12629" y="6335"/>
                  </a:lnTo>
                  <a:lnTo>
                    <a:pt x="12086" y="5983"/>
                  </a:lnTo>
                  <a:lnTo>
                    <a:pt x="11542" y="5866"/>
                  </a:lnTo>
                  <a:lnTo>
                    <a:pt x="11058" y="5866"/>
                  </a:lnTo>
                  <a:lnTo>
                    <a:pt x="10575" y="6335"/>
                  </a:lnTo>
                  <a:lnTo>
                    <a:pt x="10031" y="6687"/>
                  </a:lnTo>
                  <a:lnTo>
                    <a:pt x="9427" y="7156"/>
                  </a:lnTo>
                  <a:lnTo>
                    <a:pt x="8823" y="7625"/>
                  </a:lnTo>
                  <a:lnTo>
                    <a:pt x="8158" y="8095"/>
                  </a:lnTo>
                  <a:lnTo>
                    <a:pt x="7493" y="8564"/>
                  </a:lnTo>
                  <a:lnTo>
                    <a:pt x="6708" y="8916"/>
                  </a:lnTo>
                  <a:lnTo>
                    <a:pt x="5922" y="9268"/>
                  </a:lnTo>
                  <a:lnTo>
                    <a:pt x="5439" y="9268"/>
                  </a:lnTo>
                  <a:lnTo>
                    <a:pt x="4774" y="9150"/>
                  </a:lnTo>
                  <a:lnTo>
                    <a:pt x="3928" y="8916"/>
                  </a:lnTo>
                  <a:lnTo>
                    <a:pt x="3022" y="8564"/>
                  </a:lnTo>
                  <a:lnTo>
                    <a:pt x="2116" y="8212"/>
                  </a:lnTo>
                  <a:lnTo>
                    <a:pt x="1270" y="7743"/>
                  </a:lnTo>
                  <a:lnTo>
                    <a:pt x="545" y="7156"/>
                  </a:lnTo>
                  <a:lnTo>
                    <a:pt x="1" y="6452"/>
                  </a:lnTo>
                  <a:lnTo>
                    <a:pt x="61" y="4693"/>
                  </a:lnTo>
                  <a:lnTo>
                    <a:pt x="484" y="4928"/>
                  </a:lnTo>
                  <a:lnTo>
                    <a:pt x="907" y="5397"/>
                  </a:lnTo>
                  <a:lnTo>
                    <a:pt x="1451" y="5749"/>
                  </a:lnTo>
                  <a:lnTo>
                    <a:pt x="2055" y="6218"/>
                  </a:lnTo>
                  <a:lnTo>
                    <a:pt x="2780" y="6570"/>
                  </a:lnTo>
                  <a:lnTo>
                    <a:pt x="3626" y="6922"/>
                  </a:lnTo>
                  <a:lnTo>
                    <a:pt x="4654" y="7156"/>
                  </a:lnTo>
                  <a:lnTo>
                    <a:pt x="5802" y="7274"/>
                  </a:lnTo>
                  <a:lnTo>
                    <a:pt x="6829" y="6687"/>
                  </a:lnTo>
                  <a:lnTo>
                    <a:pt x="7796" y="6218"/>
                  </a:lnTo>
                  <a:lnTo>
                    <a:pt x="8641" y="5631"/>
                  </a:lnTo>
                  <a:lnTo>
                    <a:pt x="9427" y="5045"/>
                  </a:lnTo>
                  <a:lnTo>
                    <a:pt x="10152" y="4458"/>
                  </a:lnTo>
                  <a:lnTo>
                    <a:pt x="10817" y="3872"/>
                  </a:lnTo>
                  <a:lnTo>
                    <a:pt x="11421" y="3403"/>
                  </a:lnTo>
                  <a:lnTo>
                    <a:pt x="12025" y="2816"/>
                  </a:lnTo>
                  <a:lnTo>
                    <a:pt x="12569" y="2347"/>
                  </a:lnTo>
                  <a:lnTo>
                    <a:pt x="13113" y="1878"/>
                  </a:lnTo>
                  <a:lnTo>
                    <a:pt x="13657" y="1408"/>
                  </a:lnTo>
                  <a:lnTo>
                    <a:pt x="14200" y="1057"/>
                  </a:lnTo>
                  <a:lnTo>
                    <a:pt x="14744" y="705"/>
                  </a:lnTo>
                  <a:lnTo>
                    <a:pt x="15288" y="353"/>
                  </a:lnTo>
                  <a:lnTo>
                    <a:pt x="15892" y="118"/>
                  </a:lnTo>
                  <a:lnTo>
                    <a:pt x="16557" y="1"/>
                  </a:lnTo>
                  <a:lnTo>
                    <a:pt x="16980" y="118"/>
                  </a:lnTo>
                  <a:lnTo>
                    <a:pt x="17463" y="353"/>
                  </a:lnTo>
                  <a:lnTo>
                    <a:pt x="17947" y="705"/>
                  </a:lnTo>
                  <a:lnTo>
                    <a:pt x="18370" y="939"/>
                  </a:lnTo>
                  <a:lnTo>
                    <a:pt x="18792" y="1291"/>
                  </a:lnTo>
                  <a:lnTo>
                    <a:pt x="19215" y="1643"/>
                  </a:lnTo>
                  <a:lnTo>
                    <a:pt x="19578" y="1995"/>
                  </a:lnTo>
                  <a:lnTo>
                    <a:pt x="19880" y="2347"/>
                  </a:lnTo>
                  <a:lnTo>
                    <a:pt x="19336" y="3637"/>
                  </a:lnTo>
                  <a:lnTo>
                    <a:pt x="18974" y="3285"/>
                  </a:lnTo>
                  <a:lnTo>
                    <a:pt x="18611" y="2933"/>
                  </a:lnTo>
                  <a:lnTo>
                    <a:pt x="18249" y="2699"/>
                  </a:lnTo>
                  <a:lnTo>
                    <a:pt x="17947" y="2347"/>
                  </a:lnTo>
                  <a:lnTo>
                    <a:pt x="17584" y="2230"/>
                  </a:lnTo>
                  <a:lnTo>
                    <a:pt x="17221" y="1995"/>
                  </a:lnTo>
                  <a:lnTo>
                    <a:pt x="16859" y="1878"/>
                  </a:lnTo>
                  <a:lnTo>
                    <a:pt x="16496" y="1760"/>
                  </a:lnTo>
                  <a:lnTo>
                    <a:pt x="16073" y="1878"/>
                  </a:lnTo>
                  <a:lnTo>
                    <a:pt x="15530" y="2112"/>
                  </a:lnTo>
                  <a:lnTo>
                    <a:pt x="14925" y="2464"/>
                  </a:lnTo>
                  <a:lnTo>
                    <a:pt x="14321" y="2816"/>
                  </a:lnTo>
                  <a:lnTo>
                    <a:pt x="13717" y="3403"/>
                  </a:lnTo>
                  <a:lnTo>
                    <a:pt x="13234" y="3872"/>
                  </a:lnTo>
                  <a:lnTo>
                    <a:pt x="12871" y="4341"/>
                  </a:lnTo>
                  <a:lnTo>
                    <a:pt x="12629" y="4693"/>
                  </a:lnTo>
                  <a:lnTo>
                    <a:pt x="12992" y="4810"/>
                  </a:lnTo>
                  <a:lnTo>
                    <a:pt x="13415" y="5045"/>
                  </a:lnTo>
                  <a:lnTo>
                    <a:pt x="13838" y="5397"/>
                  </a:lnTo>
                  <a:lnTo>
                    <a:pt x="14261" y="5866"/>
                  </a:lnTo>
                  <a:lnTo>
                    <a:pt x="14684" y="6335"/>
                  </a:lnTo>
                  <a:lnTo>
                    <a:pt x="15107" y="6922"/>
                  </a:lnTo>
                  <a:lnTo>
                    <a:pt x="15469" y="7391"/>
                  </a:lnTo>
                  <a:lnTo>
                    <a:pt x="15832" y="7977"/>
                  </a:lnTo>
                  <a:lnTo>
                    <a:pt x="15167" y="9150"/>
                  </a:lnTo>
                  <a:close/>
                </a:path>
              </a:pathLst>
            </a:custGeom>
            <a:solidFill>
              <a:srgbClr val="BFB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46" name="Shape 246"/>
            <p:cNvSpPr/>
            <p:nvPr/>
          </p:nvSpPr>
          <p:spPr>
            <a:xfrm>
              <a:off x="641975" y="2633425"/>
              <a:ext cx="498525" cy="231700"/>
            </a:xfrm>
            <a:custGeom>
              <a:avLst/>
              <a:gdLst/>
              <a:ahLst/>
              <a:cxnLst/>
              <a:rect l="0" t="0" r="0" b="0"/>
              <a:pathLst>
                <a:path w="19941" h="9268" extrusionOk="0">
                  <a:moveTo>
                    <a:pt x="15288" y="9033"/>
                  </a:moveTo>
                  <a:lnTo>
                    <a:pt x="14865" y="8563"/>
                  </a:lnTo>
                  <a:lnTo>
                    <a:pt x="14381" y="7977"/>
                  </a:lnTo>
                  <a:lnTo>
                    <a:pt x="13838" y="7390"/>
                  </a:lnTo>
                  <a:lnTo>
                    <a:pt x="13294" y="6804"/>
                  </a:lnTo>
                  <a:lnTo>
                    <a:pt x="12690" y="6335"/>
                  </a:lnTo>
                  <a:lnTo>
                    <a:pt x="12146" y="5983"/>
                  </a:lnTo>
                  <a:lnTo>
                    <a:pt x="11602" y="5748"/>
                  </a:lnTo>
                  <a:lnTo>
                    <a:pt x="11119" y="5748"/>
                  </a:lnTo>
                  <a:lnTo>
                    <a:pt x="10635" y="6217"/>
                  </a:lnTo>
                  <a:lnTo>
                    <a:pt x="10091" y="6569"/>
                  </a:lnTo>
                  <a:lnTo>
                    <a:pt x="9548" y="7156"/>
                  </a:lnTo>
                  <a:lnTo>
                    <a:pt x="8943" y="7625"/>
                  </a:lnTo>
                  <a:lnTo>
                    <a:pt x="8279" y="8094"/>
                  </a:lnTo>
                  <a:lnTo>
                    <a:pt x="7554" y="8563"/>
                  </a:lnTo>
                  <a:lnTo>
                    <a:pt x="6829" y="8915"/>
                  </a:lnTo>
                  <a:lnTo>
                    <a:pt x="6043" y="9267"/>
                  </a:lnTo>
                  <a:lnTo>
                    <a:pt x="5560" y="9267"/>
                  </a:lnTo>
                  <a:lnTo>
                    <a:pt x="4835" y="9033"/>
                  </a:lnTo>
                  <a:lnTo>
                    <a:pt x="3989" y="8798"/>
                  </a:lnTo>
                  <a:lnTo>
                    <a:pt x="3082" y="8446"/>
                  </a:lnTo>
                  <a:lnTo>
                    <a:pt x="2176" y="8094"/>
                  </a:lnTo>
                  <a:lnTo>
                    <a:pt x="1270" y="7625"/>
                  </a:lnTo>
                  <a:lnTo>
                    <a:pt x="545" y="7038"/>
                  </a:lnTo>
                  <a:lnTo>
                    <a:pt x="1" y="6335"/>
                  </a:lnTo>
                  <a:lnTo>
                    <a:pt x="182" y="4575"/>
                  </a:lnTo>
                  <a:lnTo>
                    <a:pt x="605" y="4810"/>
                  </a:lnTo>
                  <a:lnTo>
                    <a:pt x="1088" y="5162"/>
                  </a:lnTo>
                  <a:lnTo>
                    <a:pt x="1693" y="5513"/>
                  </a:lnTo>
                  <a:lnTo>
                    <a:pt x="2357" y="5983"/>
                  </a:lnTo>
                  <a:lnTo>
                    <a:pt x="3143" y="6335"/>
                  </a:lnTo>
                  <a:lnTo>
                    <a:pt x="3989" y="6686"/>
                  </a:lnTo>
                  <a:lnTo>
                    <a:pt x="4835" y="7038"/>
                  </a:lnTo>
                  <a:lnTo>
                    <a:pt x="5801" y="7390"/>
                  </a:lnTo>
                  <a:lnTo>
                    <a:pt x="6829" y="6804"/>
                  </a:lnTo>
                  <a:lnTo>
                    <a:pt x="7795" y="6217"/>
                  </a:lnTo>
                  <a:lnTo>
                    <a:pt x="8581" y="5631"/>
                  </a:lnTo>
                  <a:lnTo>
                    <a:pt x="9366" y="5162"/>
                  </a:lnTo>
                  <a:lnTo>
                    <a:pt x="10031" y="4575"/>
                  </a:lnTo>
                  <a:lnTo>
                    <a:pt x="10635" y="4106"/>
                  </a:lnTo>
                  <a:lnTo>
                    <a:pt x="11239" y="3637"/>
                  </a:lnTo>
                  <a:lnTo>
                    <a:pt x="11783" y="3167"/>
                  </a:lnTo>
                  <a:lnTo>
                    <a:pt x="12327" y="2815"/>
                  </a:lnTo>
                  <a:lnTo>
                    <a:pt x="12810" y="2346"/>
                  </a:lnTo>
                  <a:lnTo>
                    <a:pt x="13354" y="1994"/>
                  </a:lnTo>
                  <a:lnTo>
                    <a:pt x="13898" y="1525"/>
                  </a:lnTo>
                  <a:lnTo>
                    <a:pt x="14502" y="1173"/>
                  </a:lnTo>
                  <a:lnTo>
                    <a:pt x="15167" y="704"/>
                  </a:lnTo>
                  <a:lnTo>
                    <a:pt x="15832" y="352"/>
                  </a:lnTo>
                  <a:lnTo>
                    <a:pt x="16617" y="0"/>
                  </a:lnTo>
                  <a:lnTo>
                    <a:pt x="17161" y="118"/>
                  </a:lnTo>
                  <a:lnTo>
                    <a:pt x="17644" y="235"/>
                  </a:lnTo>
                  <a:lnTo>
                    <a:pt x="18128" y="587"/>
                  </a:lnTo>
                  <a:lnTo>
                    <a:pt x="18551" y="821"/>
                  </a:lnTo>
                  <a:lnTo>
                    <a:pt x="18974" y="1173"/>
                  </a:lnTo>
                  <a:lnTo>
                    <a:pt x="19336" y="1525"/>
                  </a:lnTo>
                  <a:lnTo>
                    <a:pt x="19638" y="1877"/>
                  </a:lnTo>
                  <a:lnTo>
                    <a:pt x="19940" y="2229"/>
                  </a:lnTo>
                  <a:lnTo>
                    <a:pt x="19397" y="3637"/>
                  </a:lnTo>
                  <a:lnTo>
                    <a:pt x="19094" y="3167"/>
                  </a:lnTo>
                  <a:lnTo>
                    <a:pt x="18792" y="2815"/>
                  </a:lnTo>
                  <a:lnTo>
                    <a:pt x="18490" y="2581"/>
                  </a:lnTo>
                  <a:lnTo>
                    <a:pt x="18188" y="2346"/>
                  </a:lnTo>
                  <a:lnTo>
                    <a:pt x="17826" y="2112"/>
                  </a:lnTo>
                  <a:lnTo>
                    <a:pt x="17523" y="1994"/>
                  </a:lnTo>
                  <a:lnTo>
                    <a:pt x="17100" y="1877"/>
                  </a:lnTo>
                  <a:lnTo>
                    <a:pt x="16738" y="1877"/>
                  </a:lnTo>
                  <a:lnTo>
                    <a:pt x="16255" y="1994"/>
                  </a:lnTo>
                  <a:lnTo>
                    <a:pt x="15711" y="2112"/>
                  </a:lnTo>
                  <a:lnTo>
                    <a:pt x="15107" y="2464"/>
                  </a:lnTo>
                  <a:lnTo>
                    <a:pt x="14442" y="2815"/>
                  </a:lnTo>
                  <a:lnTo>
                    <a:pt x="13838" y="3285"/>
                  </a:lnTo>
                  <a:lnTo>
                    <a:pt x="13294" y="3754"/>
                  </a:lnTo>
                  <a:lnTo>
                    <a:pt x="12931" y="4223"/>
                  </a:lnTo>
                  <a:lnTo>
                    <a:pt x="12690" y="4575"/>
                  </a:lnTo>
                  <a:lnTo>
                    <a:pt x="13052" y="4692"/>
                  </a:lnTo>
                  <a:lnTo>
                    <a:pt x="13475" y="5044"/>
                  </a:lnTo>
                  <a:lnTo>
                    <a:pt x="13898" y="5396"/>
                  </a:lnTo>
                  <a:lnTo>
                    <a:pt x="14321" y="5748"/>
                  </a:lnTo>
                  <a:lnTo>
                    <a:pt x="14744" y="6335"/>
                  </a:lnTo>
                  <a:lnTo>
                    <a:pt x="15167" y="6804"/>
                  </a:lnTo>
                  <a:lnTo>
                    <a:pt x="15529" y="7390"/>
                  </a:lnTo>
                  <a:lnTo>
                    <a:pt x="15892" y="7977"/>
                  </a:lnTo>
                  <a:lnTo>
                    <a:pt x="15288" y="9033"/>
                  </a:lnTo>
                  <a:close/>
                </a:path>
              </a:pathLst>
            </a:custGeom>
            <a:solidFill>
              <a:srgbClr val="BFB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47" name="Shape 247"/>
            <p:cNvSpPr/>
            <p:nvPr/>
          </p:nvSpPr>
          <p:spPr>
            <a:xfrm>
              <a:off x="158600" y="2633425"/>
              <a:ext cx="427525" cy="231700"/>
            </a:xfrm>
            <a:custGeom>
              <a:avLst/>
              <a:gdLst/>
              <a:ahLst/>
              <a:cxnLst/>
              <a:rect l="0" t="0" r="0" b="0"/>
              <a:pathLst>
                <a:path w="17101" h="9268" extrusionOk="0">
                  <a:moveTo>
                    <a:pt x="12387" y="9033"/>
                  </a:moveTo>
                  <a:lnTo>
                    <a:pt x="11964" y="8563"/>
                  </a:lnTo>
                  <a:lnTo>
                    <a:pt x="11481" y="7977"/>
                  </a:lnTo>
                  <a:lnTo>
                    <a:pt x="10937" y="7390"/>
                  </a:lnTo>
                  <a:lnTo>
                    <a:pt x="10393" y="6804"/>
                  </a:lnTo>
                  <a:lnTo>
                    <a:pt x="9849" y="6335"/>
                  </a:lnTo>
                  <a:lnTo>
                    <a:pt x="9245" y="5983"/>
                  </a:lnTo>
                  <a:lnTo>
                    <a:pt x="8701" y="5748"/>
                  </a:lnTo>
                  <a:lnTo>
                    <a:pt x="8218" y="5748"/>
                  </a:lnTo>
                  <a:lnTo>
                    <a:pt x="7735" y="6217"/>
                  </a:lnTo>
                  <a:lnTo>
                    <a:pt x="7191" y="6569"/>
                  </a:lnTo>
                  <a:lnTo>
                    <a:pt x="6647" y="7156"/>
                  </a:lnTo>
                  <a:lnTo>
                    <a:pt x="6043" y="7625"/>
                  </a:lnTo>
                  <a:lnTo>
                    <a:pt x="5378" y="8094"/>
                  </a:lnTo>
                  <a:lnTo>
                    <a:pt x="4653" y="8563"/>
                  </a:lnTo>
                  <a:lnTo>
                    <a:pt x="3928" y="8915"/>
                  </a:lnTo>
                  <a:lnTo>
                    <a:pt x="3142" y="9267"/>
                  </a:lnTo>
                  <a:lnTo>
                    <a:pt x="2719" y="9150"/>
                  </a:lnTo>
                  <a:lnTo>
                    <a:pt x="2296" y="9033"/>
                  </a:lnTo>
                  <a:lnTo>
                    <a:pt x="1934" y="8798"/>
                  </a:lnTo>
                  <a:lnTo>
                    <a:pt x="1571" y="8563"/>
                  </a:lnTo>
                  <a:lnTo>
                    <a:pt x="1148" y="8211"/>
                  </a:lnTo>
                  <a:lnTo>
                    <a:pt x="786" y="7977"/>
                  </a:lnTo>
                  <a:lnTo>
                    <a:pt x="423" y="7742"/>
                  </a:lnTo>
                  <a:lnTo>
                    <a:pt x="0" y="7625"/>
                  </a:lnTo>
                  <a:lnTo>
                    <a:pt x="61" y="6100"/>
                  </a:lnTo>
                  <a:lnTo>
                    <a:pt x="423" y="6217"/>
                  </a:lnTo>
                  <a:lnTo>
                    <a:pt x="786" y="6335"/>
                  </a:lnTo>
                  <a:lnTo>
                    <a:pt x="1148" y="6686"/>
                  </a:lnTo>
                  <a:lnTo>
                    <a:pt x="1511" y="6921"/>
                  </a:lnTo>
                  <a:lnTo>
                    <a:pt x="1813" y="7156"/>
                  </a:lnTo>
                  <a:lnTo>
                    <a:pt x="2176" y="7390"/>
                  </a:lnTo>
                  <a:lnTo>
                    <a:pt x="2538" y="7508"/>
                  </a:lnTo>
                  <a:lnTo>
                    <a:pt x="2901" y="7625"/>
                  </a:lnTo>
                  <a:lnTo>
                    <a:pt x="3988" y="7038"/>
                  </a:lnTo>
                  <a:lnTo>
                    <a:pt x="4895" y="6335"/>
                  </a:lnTo>
                  <a:lnTo>
                    <a:pt x="5801" y="5748"/>
                  </a:lnTo>
                  <a:lnTo>
                    <a:pt x="6587" y="5044"/>
                  </a:lnTo>
                  <a:lnTo>
                    <a:pt x="7312" y="4458"/>
                  </a:lnTo>
                  <a:lnTo>
                    <a:pt x="7976" y="3871"/>
                  </a:lnTo>
                  <a:lnTo>
                    <a:pt x="8641" y="3285"/>
                  </a:lnTo>
                  <a:lnTo>
                    <a:pt x="9245" y="2698"/>
                  </a:lnTo>
                  <a:lnTo>
                    <a:pt x="9789" y="2112"/>
                  </a:lnTo>
                  <a:lnTo>
                    <a:pt x="10333" y="1642"/>
                  </a:lnTo>
                  <a:lnTo>
                    <a:pt x="10877" y="1173"/>
                  </a:lnTo>
                  <a:lnTo>
                    <a:pt x="11360" y="821"/>
                  </a:lnTo>
                  <a:lnTo>
                    <a:pt x="11904" y="469"/>
                  </a:lnTo>
                  <a:lnTo>
                    <a:pt x="12508" y="235"/>
                  </a:lnTo>
                  <a:lnTo>
                    <a:pt x="13112" y="118"/>
                  </a:lnTo>
                  <a:lnTo>
                    <a:pt x="13716" y="0"/>
                  </a:lnTo>
                  <a:lnTo>
                    <a:pt x="14200" y="118"/>
                  </a:lnTo>
                  <a:lnTo>
                    <a:pt x="14623" y="352"/>
                  </a:lnTo>
                  <a:lnTo>
                    <a:pt x="15106" y="587"/>
                  </a:lnTo>
                  <a:lnTo>
                    <a:pt x="15590" y="939"/>
                  </a:lnTo>
                  <a:lnTo>
                    <a:pt x="16012" y="1173"/>
                  </a:lnTo>
                  <a:lnTo>
                    <a:pt x="16435" y="1525"/>
                  </a:lnTo>
                  <a:lnTo>
                    <a:pt x="16798" y="1877"/>
                  </a:lnTo>
                  <a:lnTo>
                    <a:pt x="17100" y="2229"/>
                  </a:lnTo>
                  <a:lnTo>
                    <a:pt x="16496" y="3637"/>
                  </a:lnTo>
                  <a:lnTo>
                    <a:pt x="16194" y="3167"/>
                  </a:lnTo>
                  <a:lnTo>
                    <a:pt x="15831" y="2815"/>
                  </a:lnTo>
                  <a:lnTo>
                    <a:pt x="15469" y="2581"/>
                  </a:lnTo>
                  <a:lnTo>
                    <a:pt x="15106" y="2229"/>
                  </a:lnTo>
                  <a:lnTo>
                    <a:pt x="14744" y="2112"/>
                  </a:lnTo>
                  <a:lnTo>
                    <a:pt x="14441" y="1877"/>
                  </a:lnTo>
                  <a:lnTo>
                    <a:pt x="14079" y="1760"/>
                  </a:lnTo>
                  <a:lnTo>
                    <a:pt x="13716" y="1642"/>
                  </a:lnTo>
                  <a:lnTo>
                    <a:pt x="13293" y="1760"/>
                  </a:lnTo>
                  <a:lnTo>
                    <a:pt x="12750" y="1994"/>
                  </a:lnTo>
                  <a:lnTo>
                    <a:pt x="12145" y="2346"/>
                  </a:lnTo>
                  <a:lnTo>
                    <a:pt x="11541" y="2698"/>
                  </a:lnTo>
                  <a:lnTo>
                    <a:pt x="10937" y="3285"/>
                  </a:lnTo>
                  <a:lnTo>
                    <a:pt x="10454" y="3754"/>
                  </a:lnTo>
                  <a:lnTo>
                    <a:pt x="10091" y="4223"/>
                  </a:lnTo>
                  <a:lnTo>
                    <a:pt x="9849" y="4575"/>
                  </a:lnTo>
                  <a:lnTo>
                    <a:pt x="10212" y="4692"/>
                  </a:lnTo>
                  <a:lnTo>
                    <a:pt x="10574" y="5044"/>
                  </a:lnTo>
                  <a:lnTo>
                    <a:pt x="10997" y="5396"/>
                  </a:lnTo>
                  <a:lnTo>
                    <a:pt x="11420" y="5748"/>
                  </a:lnTo>
                  <a:lnTo>
                    <a:pt x="11843" y="6335"/>
                  </a:lnTo>
                  <a:lnTo>
                    <a:pt x="12266" y="6804"/>
                  </a:lnTo>
                  <a:lnTo>
                    <a:pt x="12629" y="7390"/>
                  </a:lnTo>
                  <a:lnTo>
                    <a:pt x="12991" y="7977"/>
                  </a:lnTo>
                  <a:lnTo>
                    <a:pt x="12387" y="9033"/>
                  </a:lnTo>
                  <a:close/>
                </a:path>
              </a:pathLst>
            </a:custGeom>
            <a:solidFill>
              <a:srgbClr val="BFB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48" name="Shape 248"/>
            <p:cNvSpPr/>
            <p:nvPr/>
          </p:nvSpPr>
          <p:spPr>
            <a:xfrm>
              <a:off x="1199375" y="2639275"/>
              <a:ext cx="492475" cy="231700"/>
            </a:xfrm>
            <a:custGeom>
              <a:avLst/>
              <a:gdLst/>
              <a:ahLst/>
              <a:cxnLst/>
              <a:rect l="0" t="0" r="0" b="0"/>
              <a:pathLst>
                <a:path w="19699" h="9268" extrusionOk="0">
                  <a:moveTo>
                    <a:pt x="15107" y="9150"/>
                  </a:moveTo>
                  <a:lnTo>
                    <a:pt x="14684" y="8564"/>
                  </a:lnTo>
                  <a:lnTo>
                    <a:pt x="14200" y="7977"/>
                  </a:lnTo>
                  <a:lnTo>
                    <a:pt x="13717" y="7391"/>
                  </a:lnTo>
                  <a:lnTo>
                    <a:pt x="13173" y="6804"/>
                  </a:lnTo>
                  <a:lnTo>
                    <a:pt x="12569" y="6335"/>
                  </a:lnTo>
                  <a:lnTo>
                    <a:pt x="12025" y="5983"/>
                  </a:lnTo>
                  <a:lnTo>
                    <a:pt x="11481" y="5866"/>
                  </a:lnTo>
                  <a:lnTo>
                    <a:pt x="10998" y="5866"/>
                  </a:lnTo>
                  <a:lnTo>
                    <a:pt x="10514" y="6335"/>
                  </a:lnTo>
                  <a:lnTo>
                    <a:pt x="9971" y="6687"/>
                  </a:lnTo>
                  <a:lnTo>
                    <a:pt x="9366" y="7156"/>
                  </a:lnTo>
                  <a:lnTo>
                    <a:pt x="8762" y="7625"/>
                  </a:lnTo>
                  <a:lnTo>
                    <a:pt x="8098" y="8095"/>
                  </a:lnTo>
                  <a:lnTo>
                    <a:pt x="7433" y="8564"/>
                  </a:lnTo>
                  <a:lnTo>
                    <a:pt x="6647" y="8916"/>
                  </a:lnTo>
                  <a:lnTo>
                    <a:pt x="5862" y="9268"/>
                  </a:lnTo>
                  <a:lnTo>
                    <a:pt x="5378" y="9268"/>
                  </a:lnTo>
                  <a:lnTo>
                    <a:pt x="4714" y="9150"/>
                  </a:lnTo>
                  <a:lnTo>
                    <a:pt x="3868" y="8916"/>
                  </a:lnTo>
                  <a:lnTo>
                    <a:pt x="2962" y="8564"/>
                  </a:lnTo>
                  <a:lnTo>
                    <a:pt x="2055" y="8212"/>
                  </a:lnTo>
                  <a:lnTo>
                    <a:pt x="1270" y="7743"/>
                  </a:lnTo>
                  <a:lnTo>
                    <a:pt x="545" y="7156"/>
                  </a:lnTo>
                  <a:lnTo>
                    <a:pt x="1" y="6452"/>
                  </a:lnTo>
                  <a:lnTo>
                    <a:pt x="1" y="4693"/>
                  </a:lnTo>
                  <a:lnTo>
                    <a:pt x="424" y="4928"/>
                  </a:lnTo>
                  <a:lnTo>
                    <a:pt x="847" y="5397"/>
                  </a:lnTo>
                  <a:lnTo>
                    <a:pt x="1391" y="5749"/>
                  </a:lnTo>
                  <a:lnTo>
                    <a:pt x="1995" y="6218"/>
                  </a:lnTo>
                  <a:lnTo>
                    <a:pt x="2720" y="6570"/>
                  </a:lnTo>
                  <a:lnTo>
                    <a:pt x="3566" y="6922"/>
                  </a:lnTo>
                  <a:lnTo>
                    <a:pt x="4533" y="7156"/>
                  </a:lnTo>
                  <a:lnTo>
                    <a:pt x="5681" y="7274"/>
                  </a:lnTo>
                  <a:lnTo>
                    <a:pt x="6708" y="6687"/>
                  </a:lnTo>
                  <a:lnTo>
                    <a:pt x="7675" y="6218"/>
                  </a:lnTo>
                  <a:lnTo>
                    <a:pt x="8520" y="5631"/>
                  </a:lnTo>
                  <a:lnTo>
                    <a:pt x="9366" y="5045"/>
                  </a:lnTo>
                  <a:lnTo>
                    <a:pt x="10091" y="4458"/>
                  </a:lnTo>
                  <a:lnTo>
                    <a:pt x="10756" y="3872"/>
                  </a:lnTo>
                  <a:lnTo>
                    <a:pt x="11360" y="3403"/>
                  </a:lnTo>
                  <a:lnTo>
                    <a:pt x="11965" y="2816"/>
                  </a:lnTo>
                  <a:lnTo>
                    <a:pt x="12508" y="2347"/>
                  </a:lnTo>
                  <a:lnTo>
                    <a:pt x="13052" y="1878"/>
                  </a:lnTo>
                  <a:lnTo>
                    <a:pt x="13596" y="1408"/>
                  </a:lnTo>
                  <a:lnTo>
                    <a:pt x="14140" y="1057"/>
                  </a:lnTo>
                  <a:lnTo>
                    <a:pt x="14684" y="705"/>
                  </a:lnTo>
                  <a:lnTo>
                    <a:pt x="15227" y="353"/>
                  </a:lnTo>
                  <a:lnTo>
                    <a:pt x="15832" y="118"/>
                  </a:lnTo>
                  <a:lnTo>
                    <a:pt x="16496" y="1"/>
                  </a:lnTo>
                  <a:lnTo>
                    <a:pt x="16919" y="118"/>
                  </a:lnTo>
                  <a:lnTo>
                    <a:pt x="17342" y="353"/>
                  </a:lnTo>
                  <a:lnTo>
                    <a:pt x="17765" y="705"/>
                  </a:lnTo>
                  <a:lnTo>
                    <a:pt x="18188" y="939"/>
                  </a:lnTo>
                  <a:lnTo>
                    <a:pt x="18611" y="1291"/>
                  </a:lnTo>
                  <a:lnTo>
                    <a:pt x="19034" y="1643"/>
                  </a:lnTo>
                  <a:lnTo>
                    <a:pt x="19397" y="1995"/>
                  </a:lnTo>
                  <a:lnTo>
                    <a:pt x="19699" y="2347"/>
                  </a:lnTo>
                  <a:lnTo>
                    <a:pt x="19155" y="3637"/>
                  </a:lnTo>
                  <a:lnTo>
                    <a:pt x="18792" y="3285"/>
                  </a:lnTo>
                  <a:lnTo>
                    <a:pt x="18490" y="2933"/>
                  </a:lnTo>
                  <a:lnTo>
                    <a:pt x="18128" y="2699"/>
                  </a:lnTo>
                  <a:lnTo>
                    <a:pt x="17826" y="2347"/>
                  </a:lnTo>
                  <a:lnTo>
                    <a:pt x="17463" y="2230"/>
                  </a:lnTo>
                  <a:lnTo>
                    <a:pt x="17101" y="1995"/>
                  </a:lnTo>
                  <a:lnTo>
                    <a:pt x="16798" y="1878"/>
                  </a:lnTo>
                  <a:lnTo>
                    <a:pt x="16436" y="1760"/>
                  </a:lnTo>
                  <a:lnTo>
                    <a:pt x="16013" y="1878"/>
                  </a:lnTo>
                  <a:lnTo>
                    <a:pt x="15469" y="2112"/>
                  </a:lnTo>
                  <a:lnTo>
                    <a:pt x="14865" y="2464"/>
                  </a:lnTo>
                  <a:lnTo>
                    <a:pt x="14261" y="2816"/>
                  </a:lnTo>
                  <a:lnTo>
                    <a:pt x="13656" y="3403"/>
                  </a:lnTo>
                  <a:lnTo>
                    <a:pt x="13173" y="3872"/>
                  </a:lnTo>
                  <a:lnTo>
                    <a:pt x="12811" y="4341"/>
                  </a:lnTo>
                  <a:lnTo>
                    <a:pt x="12629" y="4693"/>
                  </a:lnTo>
                  <a:lnTo>
                    <a:pt x="12992" y="4810"/>
                  </a:lnTo>
                  <a:lnTo>
                    <a:pt x="13354" y="5045"/>
                  </a:lnTo>
                  <a:lnTo>
                    <a:pt x="13777" y="5397"/>
                  </a:lnTo>
                  <a:lnTo>
                    <a:pt x="14200" y="5866"/>
                  </a:lnTo>
                  <a:lnTo>
                    <a:pt x="14623" y="6335"/>
                  </a:lnTo>
                  <a:lnTo>
                    <a:pt x="14986" y="6922"/>
                  </a:lnTo>
                  <a:lnTo>
                    <a:pt x="15348" y="7391"/>
                  </a:lnTo>
                  <a:lnTo>
                    <a:pt x="15711" y="7977"/>
                  </a:lnTo>
                  <a:lnTo>
                    <a:pt x="15107" y="9150"/>
                  </a:lnTo>
                  <a:close/>
                </a:path>
              </a:pathLst>
            </a:custGeom>
            <a:solidFill>
              <a:srgbClr val="BFB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49" name="Shape 249"/>
            <p:cNvSpPr/>
            <p:nvPr/>
          </p:nvSpPr>
          <p:spPr>
            <a:xfrm>
              <a:off x="2279450" y="111425"/>
              <a:ext cx="497000" cy="231700"/>
            </a:xfrm>
            <a:custGeom>
              <a:avLst/>
              <a:gdLst/>
              <a:ahLst/>
              <a:cxnLst/>
              <a:rect l="0" t="0" r="0" b="0"/>
              <a:pathLst>
                <a:path w="19880" h="9268" extrusionOk="0">
                  <a:moveTo>
                    <a:pt x="15166" y="9150"/>
                  </a:moveTo>
                  <a:lnTo>
                    <a:pt x="14743" y="8564"/>
                  </a:lnTo>
                  <a:lnTo>
                    <a:pt x="14260" y="7977"/>
                  </a:lnTo>
                  <a:lnTo>
                    <a:pt x="13716" y="7391"/>
                  </a:lnTo>
                  <a:lnTo>
                    <a:pt x="13172" y="6804"/>
                  </a:lnTo>
                  <a:lnTo>
                    <a:pt x="12568" y="6335"/>
                  </a:lnTo>
                  <a:lnTo>
                    <a:pt x="12024" y="5983"/>
                  </a:lnTo>
                  <a:lnTo>
                    <a:pt x="11481" y="5748"/>
                  </a:lnTo>
                  <a:lnTo>
                    <a:pt x="10997" y="5748"/>
                  </a:lnTo>
                  <a:lnTo>
                    <a:pt x="10514" y="6217"/>
                  </a:lnTo>
                  <a:lnTo>
                    <a:pt x="9970" y="6687"/>
                  </a:lnTo>
                  <a:lnTo>
                    <a:pt x="9426" y="7156"/>
                  </a:lnTo>
                  <a:lnTo>
                    <a:pt x="8822" y="7625"/>
                  </a:lnTo>
                  <a:lnTo>
                    <a:pt x="8157" y="8094"/>
                  </a:lnTo>
                  <a:lnTo>
                    <a:pt x="7432" y="8564"/>
                  </a:lnTo>
                  <a:lnTo>
                    <a:pt x="6707" y="8915"/>
                  </a:lnTo>
                  <a:lnTo>
                    <a:pt x="5922" y="9267"/>
                  </a:lnTo>
                  <a:lnTo>
                    <a:pt x="5438" y="9267"/>
                  </a:lnTo>
                  <a:lnTo>
                    <a:pt x="4774" y="9150"/>
                  </a:lnTo>
                  <a:lnTo>
                    <a:pt x="3928" y="8915"/>
                  </a:lnTo>
                  <a:lnTo>
                    <a:pt x="3021" y="8564"/>
                  </a:lnTo>
                  <a:lnTo>
                    <a:pt x="2115" y="8212"/>
                  </a:lnTo>
                  <a:lnTo>
                    <a:pt x="1269" y="7742"/>
                  </a:lnTo>
                  <a:lnTo>
                    <a:pt x="544" y="7156"/>
                  </a:lnTo>
                  <a:lnTo>
                    <a:pt x="0" y="6452"/>
                  </a:lnTo>
                  <a:lnTo>
                    <a:pt x="61" y="4693"/>
                  </a:lnTo>
                  <a:lnTo>
                    <a:pt x="423" y="4927"/>
                  </a:lnTo>
                  <a:lnTo>
                    <a:pt x="907" y="5279"/>
                  </a:lnTo>
                  <a:lnTo>
                    <a:pt x="1390" y="5631"/>
                  </a:lnTo>
                  <a:lnTo>
                    <a:pt x="1994" y="6100"/>
                  </a:lnTo>
                  <a:lnTo>
                    <a:pt x="2719" y="6569"/>
                  </a:lnTo>
                  <a:lnTo>
                    <a:pt x="3565" y="6921"/>
                  </a:lnTo>
                  <a:lnTo>
                    <a:pt x="4532" y="7156"/>
                  </a:lnTo>
                  <a:lnTo>
                    <a:pt x="5680" y="7273"/>
                  </a:lnTo>
                  <a:lnTo>
                    <a:pt x="6768" y="6687"/>
                  </a:lnTo>
                  <a:lnTo>
                    <a:pt x="7674" y="6217"/>
                  </a:lnTo>
                  <a:lnTo>
                    <a:pt x="8580" y="5631"/>
                  </a:lnTo>
                  <a:lnTo>
                    <a:pt x="9366" y="5044"/>
                  </a:lnTo>
                  <a:lnTo>
                    <a:pt x="10091" y="4458"/>
                  </a:lnTo>
                  <a:lnTo>
                    <a:pt x="10756" y="3871"/>
                  </a:lnTo>
                  <a:lnTo>
                    <a:pt x="11420" y="3402"/>
                  </a:lnTo>
                  <a:lnTo>
                    <a:pt x="12024" y="2816"/>
                  </a:lnTo>
                  <a:lnTo>
                    <a:pt x="12568" y="2347"/>
                  </a:lnTo>
                  <a:lnTo>
                    <a:pt x="13112" y="1877"/>
                  </a:lnTo>
                  <a:lnTo>
                    <a:pt x="13656" y="1408"/>
                  </a:lnTo>
                  <a:lnTo>
                    <a:pt x="14139" y="1056"/>
                  </a:lnTo>
                  <a:lnTo>
                    <a:pt x="14683" y="704"/>
                  </a:lnTo>
                  <a:lnTo>
                    <a:pt x="15287" y="352"/>
                  </a:lnTo>
                  <a:lnTo>
                    <a:pt x="15891" y="118"/>
                  </a:lnTo>
                  <a:lnTo>
                    <a:pt x="16496" y="0"/>
                  </a:lnTo>
                  <a:lnTo>
                    <a:pt x="16979" y="118"/>
                  </a:lnTo>
                  <a:lnTo>
                    <a:pt x="17402" y="352"/>
                  </a:lnTo>
                  <a:lnTo>
                    <a:pt x="17885" y="704"/>
                  </a:lnTo>
                  <a:lnTo>
                    <a:pt x="18369" y="939"/>
                  </a:lnTo>
                  <a:lnTo>
                    <a:pt x="18792" y="1291"/>
                  </a:lnTo>
                  <a:lnTo>
                    <a:pt x="19215" y="1643"/>
                  </a:lnTo>
                  <a:lnTo>
                    <a:pt x="19577" y="1995"/>
                  </a:lnTo>
                  <a:lnTo>
                    <a:pt x="19879" y="2347"/>
                  </a:lnTo>
                  <a:lnTo>
                    <a:pt x="19275" y="3637"/>
                  </a:lnTo>
                  <a:lnTo>
                    <a:pt x="18973" y="3285"/>
                  </a:lnTo>
                  <a:lnTo>
                    <a:pt x="18611" y="2933"/>
                  </a:lnTo>
                  <a:lnTo>
                    <a:pt x="18248" y="2581"/>
                  </a:lnTo>
                  <a:lnTo>
                    <a:pt x="17885" y="2347"/>
                  </a:lnTo>
                  <a:lnTo>
                    <a:pt x="17523" y="2112"/>
                  </a:lnTo>
                  <a:lnTo>
                    <a:pt x="17221" y="1995"/>
                  </a:lnTo>
                  <a:lnTo>
                    <a:pt x="16858" y="1760"/>
                  </a:lnTo>
                  <a:lnTo>
                    <a:pt x="16496" y="1643"/>
                  </a:lnTo>
                  <a:lnTo>
                    <a:pt x="16073" y="1760"/>
                  </a:lnTo>
                  <a:lnTo>
                    <a:pt x="15529" y="1995"/>
                  </a:lnTo>
                  <a:lnTo>
                    <a:pt x="14925" y="2347"/>
                  </a:lnTo>
                  <a:lnTo>
                    <a:pt x="14320" y="2816"/>
                  </a:lnTo>
                  <a:lnTo>
                    <a:pt x="13716" y="3285"/>
                  </a:lnTo>
                  <a:lnTo>
                    <a:pt x="13172" y="3871"/>
                  </a:lnTo>
                  <a:lnTo>
                    <a:pt x="12810" y="4341"/>
                  </a:lnTo>
                  <a:lnTo>
                    <a:pt x="12568" y="4693"/>
                  </a:lnTo>
                  <a:lnTo>
                    <a:pt x="12931" y="4810"/>
                  </a:lnTo>
                  <a:lnTo>
                    <a:pt x="13354" y="5044"/>
                  </a:lnTo>
                  <a:lnTo>
                    <a:pt x="13777" y="5396"/>
                  </a:lnTo>
                  <a:lnTo>
                    <a:pt x="14200" y="5866"/>
                  </a:lnTo>
                  <a:lnTo>
                    <a:pt x="14623" y="6335"/>
                  </a:lnTo>
                  <a:lnTo>
                    <a:pt x="15046" y="6921"/>
                  </a:lnTo>
                  <a:lnTo>
                    <a:pt x="15408" y="7391"/>
                  </a:lnTo>
                  <a:lnTo>
                    <a:pt x="15771" y="7977"/>
                  </a:lnTo>
                  <a:lnTo>
                    <a:pt x="15166" y="9150"/>
                  </a:lnTo>
                  <a:close/>
                </a:path>
              </a:pathLst>
            </a:custGeom>
            <a:solidFill>
              <a:srgbClr val="BFB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50" name="Shape 250"/>
            <p:cNvSpPr/>
            <p:nvPr/>
          </p:nvSpPr>
          <p:spPr>
            <a:xfrm>
              <a:off x="1734125" y="99700"/>
              <a:ext cx="495500" cy="231700"/>
            </a:xfrm>
            <a:custGeom>
              <a:avLst/>
              <a:gdLst/>
              <a:ahLst/>
              <a:cxnLst/>
              <a:rect l="0" t="0" r="0" b="0"/>
              <a:pathLst>
                <a:path w="19820" h="9268" extrusionOk="0">
                  <a:moveTo>
                    <a:pt x="15106" y="9150"/>
                  </a:moveTo>
                  <a:lnTo>
                    <a:pt x="14683" y="8563"/>
                  </a:lnTo>
                  <a:lnTo>
                    <a:pt x="14200" y="7977"/>
                  </a:lnTo>
                  <a:lnTo>
                    <a:pt x="13656" y="7390"/>
                  </a:lnTo>
                  <a:lnTo>
                    <a:pt x="13112" y="6804"/>
                  </a:lnTo>
                  <a:lnTo>
                    <a:pt x="12569" y="6335"/>
                  </a:lnTo>
                  <a:lnTo>
                    <a:pt x="12025" y="5983"/>
                  </a:lnTo>
                  <a:lnTo>
                    <a:pt x="11481" y="5865"/>
                  </a:lnTo>
                  <a:lnTo>
                    <a:pt x="10998" y="5865"/>
                  </a:lnTo>
                  <a:lnTo>
                    <a:pt x="10514" y="6335"/>
                  </a:lnTo>
                  <a:lnTo>
                    <a:pt x="9970" y="6686"/>
                  </a:lnTo>
                  <a:lnTo>
                    <a:pt x="9366" y="7156"/>
                  </a:lnTo>
                  <a:lnTo>
                    <a:pt x="8762" y="7625"/>
                  </a:lnTo>
                  <a:lnTo>
                    <a:pt x="8097" y="8094"/>
                  </a:lnTo>
                  <a:lnTo>
                    <a:pt x="7372" y="8563"/>
                  </a:lnTo>
                  <a:lnTo>
                    <a:pt x="6647" y="8915"/>
                  </a:lnTo>
                  <a:lnTo>
                    <a:pt x="5862" y="9267"/>
                  </a:lnTo>
                  <a:lnTo>
                    <a:pt x="5378" y="9267"/>
                  </a:lnTo>
                  <a:lnTo>
                    <a:pt x="4714" y="9150"/>
                  </a:lnTo>
                  <a:lnTo>
                    <a:pt x="3868" y="8915"/>
                  </a:lnTo>
                  <a:lnTo>
                    <a:pt x="2961" y="8563"/>
                  </a:lnTo>
                  <a:lnTo>
                    <a:pt x="2055" y="8211"/>
                  </a:lnTo>
                  <a:lnTo>
                    <a:pt x="1269" y="7742"/>
                  </a:lnTo>
                  <a:lnTo>
                    <a:pt x="544" y="7156"/>
                  </a:lnTo>
                  <a:lnTo>
                    <a:pt x="1" y="6452"/>
                  </a:lnTo>
                  <a:lnTo>
                    <a:pt x="1" y="4692"/>
                  </a:lnTo>
                  <a:lnTo>
                    <a:pt x="363" y="4927"/>
                  </a:lnTo>
                  <a:lnTo>
                    <a:pt x="846" y="5279"/>
                  </a:lnTo>
                  <a:lnTo>
                    <a:pt x="1330" y="5748"/>
                  </a:lnTo>
                  <a:lnTo>
                    <a:pt x="1995" y="6100"/>
                  </a:lnTo>
                  <a:lnTo>
                    <a:pt x="2720" y="6569"/>
                  </a:lnTo>
                  <a:lnTo>
                    <a:pt x="3505" y="6921"/>
                  </a:lnTo>
                  <a:lnTo>
                    <a:pt x="4472" y="7156"/>
                  </a:lnTo>
                  <a:lnTo>
                    <a:pt x="5620" y="7273"/>
                  </a:lnTo>
                  <a:lnTo>
                    <a:pt x="6708" y="6686"/>
                  </a:lnTo>
                  <a:lnTo>
                    <a:pt x="7614" y="6217"/>
                  </a:lnTo>
                  <a:lnTo>
                    <a:pt x="8520" y="5631"/>
                  </a:lnTo>
                  <a:lnTo>
                    <a:pt x="9306" y="5044"/>
                  </a:lnTo>
                  <a:lnTo>
                    <a:pt x="10031" y="4458"/>
                  </a:lnTo>
                  <a:lnTo>
                    <a:pt x="10695" y="3871"/>
                  </a:lnTo>
                  <a:lnTo>
                    <a:pt x="11360" y="3402"/>
                  </a:lnTo>
                  <a:lnTo>
                    <a:pt x="11964" y="2816"/>
                  </a:lnTo>
                  <a:lnTo>
                    <a:pt x="12508" y="2346"/>
                  </a:lnTo>
                  <a:lnTo>
                    <a:pt x="13052" y="1877"/>
                  </a:lnTo>
                  <a:lnTo>
                    <a:pt x="13596" y="1408"/>
                  </a:lnTo>
                  <a:lnTo>
                    <a:pt x="14079" y="1056"/>
                  </a:lnTo>
                  <a:lnTo>
                    <a:pt x="14623" y="704"/>
                  </a:lnTo>
                  <a:lnTo>
                    <a:pt x="15227" y="352"/>
                  </a:lnTo>
                  <a:lnTo>
                    <a:pt x="15831" y="118"/>
                  </a:lnTo>
                  <a:lnTo>
                    <a:pt x="16436" y="0"/>
                  </a:lnTo>
                  <a:lnTo>
                    <a:pt x="16919" y="118"/>
                  </a:lnTo>
                  <a:lnTo>
                    <a:pt x="17342" y="352"/>
                  </a:lnTo>
                  <a:lnTo>
                    <a:pt x="17825" y="704"/>
                  </a:lnTo>
                  <a:lnTo>
                    <a:pt x="18309" y="939"/>
                  </a:lnTo>
                  <a:lnTo>
                    <a:pt x="18732" y="1291"/>
                  </a:lnTo>
                  <a:lnTo>
                    <a:pt x="19155" y="1642"/>
                  </a:lnTo>
                  <a:lnTo>
                    <a:pt x="19517" y="1994"/>
                  </a:lnTo>
                  <a:lnTo>
                    <a:pt x="19819" y="2346"/>
                  </a:lnTo>
                  <a:lnTo>
                    <a:pt x="19215" y="3637"/>
                  </a:lnTo>
                  <a:lnTo>
                    <a:pt x="18913" y="3285"/>
                  </a:lnTo>
                  <a:lnTo>
                    <a:pt x="18550" y="2933"/>
                  </a:lnTo>
                  <a:lnTo>
                    <a:pt x="18188" y="2698"/>
                  </a:lnTo>
                  <a:lnTo>
                    <a:pt x="17825" y="2346"/>
                  </a:lnTo>
                  <a:lnTo>
                    <a:pt x="17463" y="2229"/>
                  </a:lnTo>
                  <a:lnTo>
                    <a:pt x="17161" y="1994"/>
                  </a:lnTo>
                  <a:lnTo>
                    <a:pt x="16798" y="1877"/>
                  </a:lnTo>
                  <a:lnTo>
                    <a:pt x="16436" y="1760"/>
                  </a:lnTo>
                  <a:lnTo>
                    <a:pt x="16013" y="1877"/>
                  </a:lnTo>
                  <a:lnTo>
                    <a:pt x="15469" y="2112"/>
                  </a:lnTo>
                  <a:lnTo>
                    <a:pt x="14865" y="2464"/>
                  </a:lnTo>
                  <a:lnTo>
                    <a:pt x="14260" y="2816"/>
                  </a:lnTo>
                  <a:lnTo>
                    <a:pt x="13656" y="3402"/>
                  </a:lnTo>
                  <a:lnTo>
                    <a:pt x="13173" y="3871"/>
                  </a:lnTo>
                  <a:lnTo>
                    <a:pt x="12810" y="4340"/>
                  </a:lnTo>
                  <a:lnTo>
                    <a:pt x="12569" y="4692"/>
                  </a:lnTo>
                  <a:lnTo>
                    <a:pt x="12931" y="4810"/>
                  </a:lnTo>
                  <a:lnTo>
                    <a:pt x="13294" y="5044"/>
                  </a:lnTo>
                  <a:lnTo>
                    <a:pt x="13717" y="5396"/>
                  </a:lnTo>
                  <a:lnTo>
                    <a:pt x="14140" y="5865"/>
                  </a:lnTo>
                  <a:lnTo>
                    <a:pt x="14562" y="6335"/>
                  </a:lnTo>
                  <a:lnTo>
                    <a:pt x="14985" y="6921"/>
                  </a:lnTo>
                  <a:lnTo>
                    <a:pt x="15348" y="7390"/>
                  </a:lnTo>
                  <a:lnTo>
                    <a:pt x="15711" y="7977"/>
                  </a:lnTo>
                  <a:lnTo>
                    <a:pt x="15106" y="9150"/>
                  </a:lnTo>
                  <a:close/>
                </a:path>
              </a:pathLst>
            </a:custGeom>
            <a:solidFill>
              <a:srgbClr val="BFB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51" name="Shape 251"/>
            <p:cNvSpPr/>
            <p:nvPr/>
          </p:nvSpPr>
          <p:spPr>
            <a:xfrm>
              <a:off x="628375" y="90900"/>
              <a:ext cx="498525" cy="234625"/>
            </a:xfrm>
            <a:custGeom>
              <a:avLst/>
              <a:gdLst/>
              <a:ahLst/>
              <a:cxnLst/>
              <a:rect l="0" t="0" r="0" b="0"/>
              <a:pathLst>
                <a:path w="19941" h="9385" extrusionOk="0">
                  <a:moveTo>
                    <a:pt x="15288" y="9150"/>
                  </a:moveTo>
                  <a:lnTo>
                    <a:pt x="14865" y="8563"/>
                  </a:lnTo>
                  <a:lnTo>
                    <a:pt x="14382" y="7977"/>
                  </a:lnTo>
                  <a:lnTo>
                    <a:pt x="13838" y="7390"/>
                  </a:lnTo>
                  <a:lnTo>
                    <a:pt x="13294" y="6804"/>
                  </a:lnTo>
                  <a:lnTo>
                    <a:pt x="12690" y="6335"/>
                  </a:lnTo>
                  <a:lnTo>
                    <a:pt x="12146" y="5983"/>
                  </a:lnTo>
                  <a:lnTo>
                    <a:pt x="11602" y="5865"/>
                  </a:lnTo>
                  <a:lnTo>
                    <a:pt x="11119" y="5865"/>
                  </a:lnTo>
                  <a:lnTo>
                    <a:pt x="10635" y="6335"/>
                  </a:lnTo>
                  <a:lnTo>
                    <a:pt x="10092" y="6687"/>
                  </a:lnTo>
                  <a:lnTo>
                    <a:pt x="9487" y="7156"/>
                  </a:lnTo>
                  <a:lnTo>
                    <a:pt x="8883" y="7625"/>
                  </a:lnTo>
                  <a:lnTo>
                    <a:pt x="8218" y="8094"/>
                  </a:lnTo>
                  <a:lnTo>
                    <a:pt x="7554" y="8563"/>
                  </a:lnTo>
                  <a:lnTo>
                    <a:pt x="6768" y="9033"/>
                  </a:lnTo>
                  <a:lnTo>
                    <a:pt x="5983" y="9385"/>
                  </a:lnTo>
                  <a:lnTo>
                    <a:pt x="5499" y="9385"/>
                  </a:lnTo>
                  <a:lnTo>
                    <a:pt x="4774" y="9150"/>
                  </a:lnTo>
                  <a:lnTo>
                    <a:pt x="3989" y="8915"/>
                  </a:lnTo>
                  <a:lnTo>
                    <a:pt x="3083" y="8563"/>
                  </a:lnTo>
                  <a:lnTo>
                    <a:pt x="2116" y="8212"/>
                  </a:lnTo>
                  <a:lnTo>
                    <a:pt x="1270" y="7742"/>
                  </a:lnTo>
                  <a:lnTo>
                    <a:pt x="545" y="7156"/>
                  </a:lnTo>
                  <a:lnTo>
                    <a:pt x="1" y="6452"/>
                  </a:lnTo>
                  <a:lnTo>
                    <a:pt x="182" y="4692"/>
                  </a:lnTo>
                  <a:lnTo>
                    <a:pt x="605" y="4927"/>
                  </a:lnTo>
                  <a:lnTo>
                    <a:pt x="1089" y="5279"/>
                  </a:lnTo>
                  <a:lnTo>
                    <a:pt x="1693" y="5631"/>
                  </a:lnTo>
                  <a:lnTo>
                    <a:pt x="2357" y="6100"/>
                  </a:lnTo>
                  <a:lnTo>
                    <a:pt x="3143" y="6452"/>
                  </a:lnTo>
                  <a:lnTo>
                    <a:pt x="3989" y="6804"/>
                  </a:lnTo>
                  <a:lnTo>
                    <a:pt x="4835" y="7156"/>
                  </a:lnTo>
                  <a:lnTo>
                    <a:pt x="5802" y="7508"/>
                  </a:lnTo>
                  <a:lnTo>
                    <a:pt x="6829" y="6921"/>
                  </a:lnTo>
                  <a:lnTo>
                    <a:pt x="7796" y="6335"/>
                  </a:lnTo>
                  <a:lnTo>
                    <a:pt x="8581" y="5748"/>
                  </a:lnTo>
                  <a:lnTo>
                    <a:pt x="9367" y="5279"/>
                  </a:lnTo>
                  <a:lnTo>
                    <a:pt x="10031" y="4692"/>
                  </a:lnTo>
                  <a:lnTo>
                    <a:pt x="10635" y="4223"/>
                  </a:lnTo>
                  <a:lnTo>
                    <a:pt x="11240" y="3754"/>
                  </a:lnTo>
                  <a:lnTo>
                    <a:pt x="11783" y="3285"/>
                  </a:lnTo>
                  <a:lnTo>
                    <a:pt x="12327" y="2816"/>
                  </a:lnTo>
                  <a:lnTo>
                    <a:pt x="12811" y="2464"/>
                  </a:lnTo>
                  <a:lnTo>
                    <a:pt x="13354" y="1994"/>
                  </a:lnTo>
                  <a:lnTo>
                    <a:pt x="13898" y="1643"/>
                  </a:lnTo>
                  <a:lnTo>
                    <a:pt x="14502" y="1173"/>
                  </a:lnTo>
                  <a:lnTo>
                    <a:pt x="15167" y="821"/>
                  </a:lnTo>
                  <a:lnTo>
                    <a:pt x="15832" y="352"/>
                  </a:lnTo>
                  <a:lnTo>
                    <a:pt x="16617" y="0"/>
                  </a:lnTo>
                  <a:lnTo>
                    <a:pt x="17161" y="118"/>
                  </a:lnTo>
                  <a:lnTo>
                    <a:pt x="17644" y="352"/>
                  </a:lnTo>
                  <a:lnTo>
                    <a:pt x="18128" y="587"/>
                  </a:lnTo>
                  <a:lnTo>
                    <a:pt x="18551" y="939"/>
                  </a:lnTo>
                  <a:lnTo>
                    <a:pt x="18974" y="1291"/>
                  </a:lnTo>
                  <a:lnTo>
                    <a:pt x="19336" y="1643"/>
                  </a:lnTo>
                  <a:lnTo>
                    <a:pt x="19638" y="1994"/>
                  </a:lnTo>
                  <a:lnTo>
                    <a:pt x="19941" y="2346"/>
                  </a:lnTo>
                  <a:lnTo>
                    <a:pt x="19397" y="3754"/>
                  </a:lnTo>
                  <a:lnTo>
                    <a:pt x="19095" y="3285"/>
                  </a:lnTo>
                  <a:lnTo>
                    <a:pt x="18732" y="2933"/>
                  </a:lnTo>
                  <a:lnTo>
                    <a:pt x="18430" y="2581"/>
                  </a:lnTo>
                  <a:lnTo>
                    <a:pt x="18128" y="2346"/>
                  </a:lnTo>
                  <a:lnTo>
                    <a:pt x="17826" y="2229"/>
                  </a:lnTo>
                  <a:lnTo>
                    <a:pt x="17463" y="1994"/>
                  </a:lnTo>
                  <a:lnTo>
                    <a:pt x="17101" y="1994"/>
                  </a:lnTo>
                  <a:lnTo>
                    <a:pt x="16678" y="1877"/>
                  </a:lnTo>
                  <a:lnTo>
                    <a:pt x="16255" y="1994"/>
                  </a:lnTo>
                  <a:lnTo>
                    <a:pt x="15711" y="2229"/>
                  </a:lnTo>
                  <a:lnTo>
                    <a:pt x="15046" y="2581"/>
                  </a:lnTo>
                  <a:lnTo>
                    <a:pt x="14442" y="2933"/>
                  </a:lnTo>
                  <a:lnTo>
                    <a:pt x="13838" y="3402"/>
                  </a:lnTo>
                  <a:lnTo>
                    <a:pt x="13294" y="3871"/>
                  </a:lnTo>
                  <a:lnTo>
                    <a:pt x="12931" y="4341"/>
                  </a:lnTo>
                  <a:lnTo>
                    <a:pt x="12690" y="4692"/>
                  </a:lnTo>
                  <a:lnTo>
                    <a:pt x="13052" y="4810"/>
                  </a:lnTo>
                  <a:lnTo>
                    <a:pt x="13475" y="5162"/>
                  </a:lnTo>
                  <a:lnTo>
                    <a:pt x="13898" y="5514"/>
                  </a:lnTo>
                  <a:lnTo>
                    <a:pt x="14321" y="5865"/>
                  </a:lnTo>
                  <a:lnTo>
                    <a:pt x="14744" y="6452"/>
                  </a:lnTo>
                  <a:lnTo>
                    <a:pt x="15107" y="6921"/>
                  </a:lnTo>
                  <a:lnTo>
                    <a:pt x="15469" y="7508"/>
                  </a:lnTo>
                  <a:lnTo>
                    <a:pt x="15832" y="8094"/>
                  </a:lnTo>
                  <a:lnTo>
                    <a:pt x="15288" y="9150"/>
                  </a:lnTo>
                  <a:close/>
                </a:path>
              </a:pathLst>
            </a:custGeom>
            <a:solidFill>
              <a:srgbClr val="BFB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52" name="Shape 252"/>
            <p:cNvSpPr/>
            <p:nvPr/>
          </p:nvSpPr>
          <p:spPr>
            <a:xfrm>
              <a:off x="143500" y="90900"/>
              <a:ext cx="427500" cy="231700"/>
            </a:xfrm>
            <a:custGeom>
              <a:avLst/>
              <a:gdLst/>
              <a:ahLst/>
              <a:cxnLst/>
              <a:rect l="0" t="0" r="0" b="0"/>
              <a:pathLst>
                <a:path w="17100" h="9268" extrusionOk="0">
                  <a:moveTo>
                    <a:pt x="12447" y="9150"/>
                  </a:moveTo>
                  <a:lnTo>
                    <a:pt x="12024" y="8563"/>
                  </a:lnTo>
                  <a:lnTo>
                    <a:pt x="11541" y="7977"/>
                  </a:lnTo>
                  <a:lnTo>
                    <a:pt x="10997" y="7390"/>
                  </a:lnTo>
                  <a:lnTo>
                    <a:pt x="10453" y="6804"/>
                  </a:lnTo>
                  <a:lnTo>
                    <a:pt x="9849" y="6335"/>
                  </a:lnTo>
                  <a:lnTo>
                    <a:pt x="9305" y="5983"/>
                  </a:lnTo>
                  <a:lnTo>
                    <a:pt x="8762" y="5865"/>
                  </a:lnTo>
                  <a:lnTo>
                    <a:pt x="8278" y="5865"/>
                  </a:lnTo>
                  <a:lnTo>
                    <a:pt x="5922" y="7508"/>
                  </a:lnTo>
                  <a:lnTo>
                    <a:pt x="4290" y="8563"/>
                  </a:lnTo>
                  <a:lnTo>
                    <a:pt x="3203" y="9150"/>
                  </a:lnTo>
                  <a:lnTo>
                    <a:pt x="2478" y="9267"/>
                  </a:lnTo>
                  <a:lnTo>
                    <a:pt x="1934" y="9150"/>
                  </a:lnTo>
                  <a:lnTo>
                    <a:pt x="1511" y="8681"/>
                  </a:lnTo>
                  <a:lnTo>
                    <a:pt x="907" y="8212"/>
                  </a:lnTo>
                  <a:lnTo>
                    <a:pt x="0" y="7625"/>
                  </a:lnTo>
                  <a:lnTo>
                    <a:pt x="61" y="6217"/>
                  </a:lnTo>
                  <a:lnTo>
                    <a:pt x="423" y="6335"/>
                  </a:lnTo>
                  <a:lnTo>
                    <a:pt x="786" y="6452"/>
                  </a:lnTo>
                  <a:lnTo>
                    <a:pt x="1148" y="6804"/>
                  </a:lnTo>
                  <a:lnTo>
                    <a:pt x="1511" y="7038"/>
                  </a:lnTo>
                  <a:lnTo>
                    <a:pt x="1873" y="7273"/>
                  </a:lnTo>
                  <a:lnTo>
                    <a:pt x="2236" y="7508"/>
                  </a:lnTo>
                  <a:lnTo>
                    <a:pt x="2598" y="7625"/>
                  </a:lnTo>
                  <a:lnTo>
                    <a:pt x="2961" y="7742"/>
                  </a:lnTo>
                  <a:lnTo>
                    <a:pt x="4049" y="7156"/>
                  </a:lnTo>
                  <a:lnTo>
                    <a:pt x="5015" y="6452"/>
                  </a:lnTo>
                  <a:lnTo>
                    <a:pt x="5922" y="5865"/>
                  </a:lnTo>
                  <a:lnTo>
                    <a:pt x="6768" y="5162"/>
                  </a:lnTo>
                  <a:lnTo>
                    <a:pt x="7493" y="4575"/>
                  </a:lnTo>
                  <a:lnTo>
                    <a:pt x="8157" y="3989"/>
                  </a:lnTo>
                  <a:lnTo>
                    <a:pt x="8822" y="3285"/>
                  </a:lnTo>
                  <a:lnTo>
                    <a:pt x="9426" y="2816"/>
                  </a:lnTo>
                  <a:lnTo>
                    <a:pt x="9970" y="2229"/>
                  </a:lnTo>
                  <a:lnTo>
                    <a:pt x="10514" y="1760"/>
                  </a:lnTo>
                  <a:lnTo>
                    <a:pt x="11058" y="1291"/>
                  </a:lnTo>
                  <a:lnTo>
                    <a:pt x="11541" y="939"/>
                  </a:lnTo>
                  <a:lnTo>
                    <a:pt x="12085" y="587"/>
                  </a:lnTo>
                  <a:lnTo>
                    <a:pt x="12629" y="352"/>
                  </a:lnTo>
                  <a:lnTo>
                    <a:pt x="13172" y="118"/>
                  </a:lnTo>
                  <a:lnTo>
                    <a:pt x="13777" y="0"/>
                  </a:lnTo>
                  <a:lnTo>
                    <a:pt x="14260" y="118"/>
                  </a:lnTo>
                  <a:lnTo>
                    <a:pt x="14683" y="352"/>
                  </a:lnTo>
                  <a:lnTo>
                    <a:pt x="15166" y="704"/>
                  </a:lnTo>
                  <a:lnTo>
                    <a:pt x="15650" y="939"/>
                  </a:lnTo>
                  <a:lnTo>
                    <a:pt x="16073" y="1291"/>
                  </a:lnTo>
                  <a:lnTo>
                    <a:pt x="16435" y="1643"/>
                  </a:lnTo>
                  <a:lnTo>
                    <a:pt x="16798" y="1994"/>
                  </a:lnTo>
                  <a:lnTo>
                    <a:pt x="17100" y="2346"/>
                  </a:lnTo>
                  <a:lnTo>
                    <a:pt x="16556" y="3754"/>
                  </a:lnTo>
                  <a:lnTo>
                    <a:pt x="16194" y="3285"/>
                  </a:lnTo>
                  <a:lnTo>
                    <a:pt x="15891" y="2933"/>
                  </a:lnTo>
                  <a:lnTo>
                    <a:pt x="15529" y="2581"/>
                  </a:lnTo>
                  <a:lnTo>
                    <a:pt x="15166" y="2346"/>
                  </a:lnTo>
                  <a:lnTo>
                    <a:pt x="14804" y="2112"/>
                  </a:lnTo>
                  <a:lnTo>
                    <a:pt x="14441" y="1994"/>
                  </a:lnTo>
                  <a:lnTo>
                    <a:pt x="14139" y="1877"/>
                  </a:lnTo>
                  <a:lnTo>
                    <a:pt x="13777" y="1760"/>
                  </a:lnTo>
                  <a:lnTo>
                    <a:pt x="13354" y="1877"/>
                  </a:lnTo>
                  <a:lnTo>
                    <a:pt x="12810" y="2112"/>
                  </a:lnTo>
                  <a:lnTo>
                    <a:pt x="12206" y="2464"/>
                  </a:lnTo>
                  <a:lnTo>
                    <a:pt x="11541" y="2816"/>
                  </a:lnTo>
                  <a:lnTo>
                    <a:pt x="10997" y="3402"/>
                  </a:lnTo>
                  <a:lnTo>
                    <a:pt x="10453" y="3871"/>
                  </a:lnTo>
                  <a:lnTo>
                    <a:pt x="10091" y="4341"/>
                  </a:lnTo>
                  <a:lnTo>
                    <a:pt x="9849" y="4692"/>
                  </a:lnTo>
                  <a:lnTo>
                    <a:pt x="10212" y="4810"/>
                  </a:lnTo>
                  <a:lnTo>
                    <a:pt x="10635" y="5162"/>
                  </a:lnTo>
                  <a:lnTo>
                    <a:pt x="11058" y="5514"/>
                  </a:lnTo>
                  <a:lnTo>
                    <a:pt x="11481" y="5865"/>
                  </a:lnTo>
                  <a:lnTo>
                    <a:pt x="11904" y="6452"/>
                  </a:lnTo>
                  <a:lnTo>
                    <a:pt x="12326" y="6921"/>
                  </a:lnTo>
                  <a:lnTo>
                    <a:pt x="12689" y="7508"/>
                  </a:lnTo>
                  <a:lnTo>
                    <a:pt x="13052" y="8094"/>
                  </a:lnTo>
                  <a:lnTo>
                    <a:pt x="12447" y="9150"/>
                  </a:lnTo>
                  <a:close/>
                </a:path>
              </a:pathLst>
            </a:custGeom>
            <a:solidFill>
              <a:srgbClr val="BFB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53" name="Shape 253"/>
            <p:cNvSpPr/>
            <p:nvPr/>
          </p:nvSpPr>
          <p:spPr>
            <a:xfrm>
              <a:off x="1184275" y="99700"/>
              <a:ext cx="493975" cy="231700"/>
            </a:xfrm>
            <a:custGeom>
              <a:avLst/>
              <a:gdLst/>
              <a:ahLst/>
              <a:cxnLst/>
              <a:rect l="0" t="0" r="0" b="0"/>
              <a:pathLst>
                <a:path w="19759" h="9268" extrusionOk="0">
                  <a:moveTo>
                    <a:pt x="15167" y="9150"/>
                  </a:moveTo>
                  <a:lnTo>
                    <a:pt x="14744" y="8563"/>
                  </a:lnTo>
                  <a:lnTo>
                    <a:pt x="14260" y="7977"/>
                  </a:lnTo>
                  <a:lnTo>
                    <a:pt x="13717" y="7390"/>
                  </a:lnTo>
                  <a:lnTo>
                    <a:pt x="13173" y="6804"/>
                  </a:lnTo>
                  <a:lnTo>
                    <a:pt x="12629" y="6335"/>
                  </a:lnTo>
                  <a:lnTo>
                    <a:pt x="12025" y="5983"/>
                  </a:lnTo>
                  <a:lnTo>
                    <a:pt x="11481" y="5865"/>
                  </a:lnTo>
                  <a:lnTo>
                    <a:pt x="10998" y="5865"/>
                  </a:lnTo>
                  <a:lnTo>
                    <a:pt x="10514" y="6335"/>
                  </a:lnTo>
                  <a:lnTo>
                    <a:pt x="9970" y="6686"/>
                  </a:lnTo>
                  <a:lnTo>
                    <a:pt x="9427" y="7156"/>
                  </a:lnTo>
                  <a:lnTo>
                    <a:pt x="8822" y="7625"/>
                  </a:lnTo>
                  <a:lnTo>
                    <a:pt x="8158" y="8094"/>
                  </a:lnTo>
                  <a:lnTo>
                    <a:pt x="7493" y="8563"/>
                  </a:lnTo>
                  <a:lnTo>
                    <a:pt x="6708" y="8915"/>
                  </a:lnTo>
                  <a:lnTo>
                    <a:pt x="5922" y="9267"/>
                  </a:lnTo>
                  <a:lnTo>
                    <a:pt x="5439" y="9267"/>
                  </a:lnTo>
                  <a:lnTo>
                    <a:pt x="4774" y="9150"/>
                  </a:lnTo>
                  <a:lnTo>
                    <a:pt x="3928" y="8915"/>
                  </a:lnTo>
                  <a:lnTo>
                    <a:pt x="3022" y="8563"/>
                  </a:lnTo>
                  <a:lnTo>
                    <a:pt x="2115" y="8211"/>
                  </a:lnTo>
                  <a:lnTo>
                    <a:pt x="1269" y="7742"/>
                  </a:lnTo>
                  <a:lnTo>
                    <a:pt x="544" y="7156"/>
                  </a:lnTo>
                  <a:lnTo>
                    <a:pt x="1" y="6452"/>
                  </a:lnTo>
                  <a:lnTo>
                    <a:pt x="61" y="4692"/>
                  </a:lnTo>
                  <a:lnTo>
                    <a:pt x="424" y="4927"/>
                  </a:lnTo>
                  <a:lnTo>
                    <a:pt x="907" y="5279"/>
                  </a:lnTo>
                  <a:lnTo>
                    <a:pt x="1390" y="5748"/>
                  </a:lnTo>
                  <a:lnTo>
                    <a:pt x="2055" y="6100"/>
                  </a:lnTo>
                  <a:lnTo>
                    <a:pt x="2780" y="6569"/>
                  </a:lnTo>
                  <a:lnTo>
                    <a:pt x="3566" y="6921"/>
                  </a:lnTo>
                  <a:lnTo>
                    <a:pt x="4532" y="7156"/>
                  </a:lnTo>
                  <a:lnTo>
                    <a:pt x="5680" y="7273"/>
                  </a:lnTo>
                  <a:lnTo>
                    <a:pt x="6768" y="6686"/>
                  </a:lnTo>
                  <a:lnTo>
                    <a:pt x="7674" y="6217"/>
                  </a:lnTo>
                  <a:lnTo>
                    <a:pt x="8581" y="5631"/>
                  </a:lnTo>
                  <a:lnTo>
                    <a:pt x="9366" y="5044"/>
                  </a:lnTo>
                  <a:lnTo>
                    <a:pt x="10091" y="4458"/>
                  </a:lnTo>
                  <a:lnTo>
                    <a:pt x="10756" y="3871"/>
                  </a:lnTo>
                  <a:lnTo>
                    <a:pt x="11421" y="3402"/>
                  </a:lnTo>
                  <a:lnTo>
                    <a:pt x="12025" y="2816"/>
                  </a:lnTo>
                  <a:lnTo>
                    <a:pt x="12569" y="2346"/>
                  </a:lnTo>
                  <a:lnTo>
                    <a:pt x="13112" y="1877"/>
                  </a:lnTo>
                  <a:lnTo>
                    <a:pt x="13656" y="1408"/>
                  </a:lnTo>
                  <a:lnTo>
                    <a:pt x="14140" y="1056"/>
                  </a:lnTo>
                  <a:lnTo>
                    <a:pt x="14683" y="704"/>
                  </a:lnTo>
                  <a:lnTo>
                    <a:pt x="15288" y="352"/>
                  </a:lnTo>
                  <a:lnTo>
                    <a:pt x="15892" y="118"/>
                  </a:lnTo>
                  <a:lnTo>
                    <a:pt x="16496" y="0"/>
                  </a:lnTo>
                  <a:lnTo>
                    <a:pt x="16979" y="118"/>
                  </a:lnTo>
                  <a:lnTo>
                    <a:pt x="17402" y="352"/>
                  </a:lnTo>
                  <a:lnTo>
                    <a:pt x="17825" y="704"/>
                  </a:lnTo>
                  <a:lnTo>
                    <a:pt x="18309" y="939"/>
                  </a:lnTo>
                  <a:lnTo>
                    <a:pt x="18671" y="1291"/>
                  </a:lnTo>
                  <a:lnTo>
                    <a:pt x="19094" y="1642"/>
                  </a:lnTo>
                  <a:lnTo>
                    <a:pt x="19457" y="1994"/>
                  </a:lnTo>
                  <a:lnTo>
                    <a:pt x="19759" y="2346"/>
                  </a:lnTo>
                  <a:lnTo>
                    <a:pt x="19155" y="3637"/>
                  </a:lnTo>
                  <a:lnTo>
                    <a:pt x="18853" y="3285"/>
                  </a:lnTo>
                  <a:lnTo>
                    <a:pt x="18490" y="2933"/>
                  </a:lnTo>
                  <a:lnTo>
                    <a:pt x="18188" y="2698"/>
                  </a:lnTo>
                  <a:lnTo>
                    <a:pt x="17825" y="2346"/>
                  </a:lnTo>
                  <a:lnTo>
                    <a:pt x="17523" y="2229"/>
                  </a:lnTo>
                  <a:lnTo>
                    <a:pt x="17161" y="1994"/>
                  </a:lnTo>
                  <a:lnTo>
                    <a:pt x="16859" y="1877"/>
                  </a:lnTo>
                  <a:lnTo>
                    <a:pt x="16496" y="1760"/>
                  </a:lnTo>
                  <a:lnTo>
                    <a:pt x="16073" y="1877"/>
                  </a:lnTo>
                  <a:lnTo>
                    <a:pt x="15529" y="2112"/>
                  </a:lnTo>
                  <a:lnTo>
                    <a:pt x="14925" y="2464"/>
                  </a:lnTo>
                  <a:lnTo>
                    <a:pt x="14321" y="2816"/>
                  </a:lnTo>
                  <a:lnTo>
                    <a:pt x="13717" y="3402"/>
                  </a:lnTo>
                  <a:lnTo>
                    <a:pt x="13233" y="3871"/>
                  </a:lnTo>
                  <a:lnTo>
                    <a:pt x="12871" y="4340"/>
                  </a:lnTo>
                  <a:lnTo>
                    <a:pt x="12629" y="4692"/>
                  </a:lnTo>
                  <a:lnTo>
                    <a:pt x="12992" y="4810"/>
                  </a:lnTo>
                  <a:lnTo>
                    <a:pt x="13354" y="5044"/>
                  </a:lnTo>
                  <a:lnTo>
                    <a:pt x="13777" y="5396"/>
                  </a:lnTo>
                  <a:lnTo>
                    <a:pt x="14200" y="5865"/>
                  </a:lnTo>
                  <a:lnTo>
                    <a:pt x="14623" y="6335"/>
                  </a:lnTo>
                  <a:lnTo>
                    <a:pt x="15046" y="6921"/>
                  </a:lnTo>
                  <a:lnTo>
                    <a:pt x="15408" y="7390"/>
                  </a:lnTo>
                  <a:lnTo>
                    <a:pt x="15771" y="7977"/>
                  </a:lnTo>
                  <a:lnTo>
                    <a:pt x="15167" y="9150"/>
                  </a:lnTo>
                  <a:close/>
                </a:path>
              </a:pathLst>
            </a:custGeom>
            <a:solidFill>
              <a:srgbClr val="BFB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54" name="Shape 254"/>
            <p:cNvSpPr/>
            <p:nvPr/>
          </p:nvSpPr>
          <p:spPr>
            <a:xfrm>
              <a:off x="52850" y="633425"/>
              <a:ext cx="101250" cy="1812325"/>
            </a:xfrm>
            <a:custGeom>
              <a:avLst/>
              <a:gdLst/>
              <a:ahLst/>
              <a:cxnLst/>
              <a:rect l="0" t="0" r="0" b="0"/>
              <a:pathLst>
                <a:path w="4050" h="72493" extrusionOk="0">
                  <a:moveTo>
                    <a:pt x="4049" y="17244"/>
                  </a:moveTo>
                  <a:lnTo>
                    <a:pt x="3505" y="20528"/>
                  </a:lnTo>
                  <a:lnTo>
                    <a:pt x="3022" y="24399"/>
                  </a:lnTo>
                  <a:lnTo>
                    <a:pt x="2599" y="28505"/>
                  </a:lnTo>
                  <a:lnTo>
                    <a:pt x="2478" y="32258"/>
                  </a:lnTo>
                  <a:lnTo>
                    <a:pt x="2841" y="36012"/>
                  </a:lnTo>
                  <a:lnTo>
                    <a:pt x="3264" y="40352"/>
                  </a:lnTo>
                  <a:lnTo>
                    <a:pt x="3687" y="45279"/>
                  </a:lnTo>
                  <a:lnTo>
                    <a:pt x="3989" y="50909"/>
                  </a:lnTo>
                  <a:lnTo>
                    <a:pt x="3868" y="55250"/>
                  </a:lnTo>
                  <a:lnTo>
                    <a:pt x="3626" y="61467"/>
                  </a:lnTo>
                  <a:lnTo>
                    <a:pt x="3203" y="67801"/>
                  </a:lnTo>
                  <a:lnTo>
                    <a:pt x="2599" y="72493"/>
                  </a:lnTo>
                  <a:lnTo>
                    <a:pt x="1813" y="72258"/>
                  </a:lnTo>
                  <a:lnTo>
                    <a:pt x="2116" y="69208"/>
                  </a:lnTo>
                  <a:lnTo>
                    <a:pt x="2539" y="65103"/>
                  </a:lnTo>
                  <a:lnTo>
                    <a:pt x="2901" y="59472"/>
                  </a:lnTo>
                  <a:lnTo>
                    <a:pt x="3082" y="51730"/>
                  </a:lnTo>
                  <a:lnTo>
                    <a:pt x="2599" y="44340"/>
                  </a:lnTo>
                  <a:lnTo>
                    <a:pt x="2116" y="38358"/>
                  </a:lnTo>
                  <a:lnTo>
                    <a:pt x="1632" y="33197"/>
                  </a:lnTo>
                  <a:lnTo>
                    <a:pt x="1209" y="28739"/>
                  </a:lnTo>
                  <a:lnTo>
                    <a:pt x="786" y="24751"/>
                  </a:lnTo>
                  <a:lnTo>
                    <a:pt x="424" y="20763"/>
                  </a:lnTo>
                  <a:lnTo>
                    <a:pt x="182" y="16774"/>
                  </a:lnTo>
                  <a:lnTo>
                    <a:pt x="1" y="12200"/>
                  </a:lnTo>
                  <a:lnTo>
                    <a:pt x="182" y="8798"/>
                  </a:lnTo>
                  <a:lnTo>
                    <a:pt x="424" y="5513"/>
                  </a:lnTo>
                  <a:lnTo>
                    <a:pt x="786" y="2464"/>
                  </a:lnTo>
                  <a:lnTo>
                    <a:pt x="1088" y="0"/>
                  </a:lnTo>
                  <a:lnTo>
                    <a:pt x="1693" y="2112"/>
                  </a:lnTo>
                  <a:lnTo>
                    <a:pt x="1330" y="4575"/>
                  </a:lnTo>
                  <a:lnTo>
                    <a:pt x="1028" y="7156"/>
                  </a:lnTo>
                  <a:lnTo>
                    <a:pt x="847" y="9736"/>
                  </a:lnTo>
                  <a:lnTo>
                    <a:pt x="726" y="12317"/>
                  </a:lnTo>
                  <a:lnTo>
                    <a:pt x="847" y="15836"/>
                  </a:lnTo>
                  <a:lnTo>
                    <a:pt x="1209" y="20294"/>
                  </a:lnTo>
                  <a:lnTo>
                    <a:pt x="1632" y="24282"/>
                  </a:lnTo>
                  <a:lnTo>
                    <a:pt x="1995" y="26511"/>
                  </a:lnTo>
                  <a:lnTo>
                    <a:pt x="2176" y="23695"/>
                  </a:lnTo>
                  <a:lnTo>
                    <a:pt x="2599" y="20645"/>
                  </a:lnTo>
                  <a:lnTo>
                    <a:pt x="3082" y="17596"/>
                  </a:lnTo>
                  <a:lnTo>
                    <a:pt x="3566" y="14898"/>
                  </a:lnTo>
                  <a:lnTo>
                    <a:pt x="4049" y="17244"/>
                  </a:lnTo>
                  <a:close/>
                </a:path>
              </a:pathLst>
            </a:custGeom>
            <a:solidFill>
              <a:srgbClr val="BFB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55" name="Shape 255"/>
            <p:cNvSpPr/>
            <p:nvPr/>
          </p:nvSpPr>
          <p:spPr>
            <a:xfrm>
              <a:off x="2839875" y="495600"/>
              <a:ext cx="95175" cy="1809400"/>
            </a:xfrm>
            <a:custGeom>
              <a:avLst/>
              <a:gdLst/>
              <a:ahLst/>
              <a:cxnLst/>
              <a:rect l="0" t="0" r="0" b="0"/>
              <a:pathLst>
                <a:path w="3807" h="72376" extrusionOk="0">
                  <a:moveTo>
                    <a:pt x="3807" y="17126"/>
                  </a:moveTo>
                  <a:lnTo>
                    <a:pt x="3323" y="20411"/>
                  </a:lnTo>
                  <a:lnTo>
                    <a:pt x="2840" y="24399"/>
                  </a:lnTo>
                  <a:lnTo>
                    <a:pt x="2478" y="28504"/>
                  </a:lnTo>
                  <a:lnTo>
                    <a:pt x="2357" y="32258"/>
                  </a:lnTo>
                  <a:lnTo>
                    <a:pt x="2719" y="36012"/>
                  </a:lnTo>
                  <a:lnTo>
                    <a:pt x="3142" y="40352"/>
                  </a:lnTo>
                  <a:lnTo>
                    <a:pt x="3505" y="45279"/>
                  </a:lnTo>
                  <a:lnTo>
                    <a:pt x="3807" y="50909"/>
                  </a:lnTo>
                  <a:lnTo>
                    <a:pt x="3746" y="55132"/>
                  </a:lnTo>
                  <a:lnTo>
                    <a:pt x="3444" y="61466"/>
                  </a:lnTo>
                  <a:lnTo>
                    <a:pt x="3082" y="67801"/>
                  </a:lnTo>
                  <a:lnTo>
                    <a:pt x="2538" y="72375"/>
                  </a:lnTo>
                  <a:lnTo>
                    <a:pt x="1813" y="72141"/>
                  </a:lnTo>
                  <a:lnTo>
                    <a:pt x="2115" y="69091"/>
                  </a:lnTo>
                  <a:lnTo>
                    <a:pt x="2478" y="64985"/>
                  </a:lnTo>
                  <a:lnTo>
                    <a:pt x="2780" y="59355"/>
                  </a:lnTo>
                  <a:lnTo>
                    <a:pt x="2961" y="51730"/>
                  </a:lnTo>
                  <a:lnTo>
                    <a:pt x="2538" y="44340"/>
                  </a:lnTo>
                  <a:lnTo>
                    <a:pt x="2055" y="38241"/>
                  </a:lnTo>
                  <a:lnTo>
                    <a:pt x="1571" y="33079"/>
                  </a:lnTo>
                  <a:lnTo>
                    <a:pt x="1148" y="28622"/>
                  </a:lnTo>
                  <a:lnTo>
                    <a:pt x="725" y="24633"/>
                  </a:lnTo>
                  <a:lnTo>
                    <a:pt x="423" y="20763"/>
                  </a:lnTo>
                  <a:lnTo>
                    <a:pt x="121" y="16657"/>
                  </a:lnTo>
                  <a:lnTo>
                    <a:pt x="0" y="12199"/>
                  </a:lnTo>
                  <a:lnTo>
                    <a:pt x="181" y="8798"/>
                  </a:lnTo>
                  <a:lnTo>
                    <a:pt x="423" y="5513"/>
                  </a:lnTo>
                  <a:lnTo>
                    <a:pt x="725" y="2463"/>
                  </a:lnTo>
                  <a:lnTo>
                    <a:pt x="1027" y="0"/>
                  </a:lnTo>
                  <a:lnTo>
                    <a:pt x="1571" y="1994"/>
                  </a:lnTo>
                  <a:lnTo>
                    <a:pt x="1269" y="4458"/>
                  </a:lnTo>
                  <a:lnTo>
                    <a:pt x="967" y="7155"/>
                  </a:lnTo>
                  <a:lnTo>
                    <a:pt x="786" y="9736"/>
                  </a:lnTo>
                  <a:lnTo>
                    <a:pt x="725" y="12317"/>
                  </a:lnTo>
                  <a:lnTo>
                    <a:pt x="846" y="15836"/>
                  </a:lnTo>
                  <a:lnTo>
                    <a:pt x="1148" y="20293"/>
                  </a:lnTo>
                  <a:lnTo>
                    <a:pt x="1571" y="24282"/>
                  </a:lnTo>
                  <a:lnTo>
                    <a:pt x="1934" y="26510"/>
                  </a:lnTo>
                  <a:lnTo>
                    <a:pt x="2115" y="23695"/>
                  </a:lnTo>
                  <a:lnTo>
                    <a:pt x="2417" y="20645"/>
                  </a:lnTo>
                  <a:lnTo>
                    <a:pt x="2840" y="17595"/>
                  </a:lnTo>
                  <a:lnTo>
                    <a:pt x="3323" y="14897"/>
                  </a:lnTo>
                  <a:lnTo>
                    <a:pt x="3807" y="17126"/>
                  </a:lnTo>
                  <a:close/>
                </a:path>
              </a:pathLst>
            </a:custGeom>
            <a:solidFill>
              <a:srgbClr val="BFB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56" name="Shape 256"/>
            <p:cNvSpPr/>
            <p:nvPr/>
          </p:nvSpPr>
          <p:spPr>
            <a:xfrm>
              <a:off x="584575" y="129025"/>
              <a:ext cx="31750" cy="111450"/>
            </a:xfrm>
            <a:custGeom>
              <a:avLst/>
              <a:gdLst/>
              <a:ahLst/>
              <a:cxnLst/>
              <a:rect l="0" t="0" r="0" b="0"/>
              <a:pathLst>
                <a:path w="1270" h="4458" extrusionOk="0">
                  <a:moveTo>
                    <a:pt x="726" y="0"/>
                  </a:moveTo>
                  <a:lnTo>
                    <a:pt x="907" y="118"/>
                  </a:lnTo>
                  <a:lnTo>
                    <a:pt x="1088" y="587"/>
                  </a:lnTo>
                  <a:lnTo>
                    <a:pt x="1209" y="1291"/>
                  </a:lnTo>
                  <a:lnTo>
                    <a:pt x="1270" y="2229"/>
                  </a:lnTo>
                  <a:lnTo>
                    <a:pt x="1209" y="3050"/>
                  </a:lnTo>
                  <a:lnTo>
                    <a:pt x="1088" y="3754"/>
                  </a:lnTo>
                  <a:lnTo>
                    <a:pt x="907" y="4223"/>
                  </a:lnTo>
                  <a:lnTo>
                    <a:pt x="726" y="4458"/>
                  </a:lnTo>
                  <a:lnTo>
                    <a:pt x="424" y="4223"/>
                  </a:lnTo>
                  <a:lnTo>
                    <a:pt x="182" y="3754"/>
                  </a:lnTo>
                  <a:lnTo>
                    <a:pt x="61" y="3050"/>
                  </a:lnTo>
                  <a:lnTo>
                    <a:pt x="1" y="2229"/>
                  </a:lnTo>
                  <a:lnTo>
                    <a:pt x="61" y="1291"/>
                  </a:lnTo>
                  <a:lnTo>
                    <a:pt x="182" y="587"/>
                  </a:lnTo>
                  <a:lnTo>
                    <a:pt x="424" y="118"/>
                  </a:lnTo>
                  <a:lnTo>
                    <a:pt x="72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57" name="Shape 257"/>
            <p:cNvSpPr/>
            <p:nvPr/>
          </p:nvSpPr>
          <p:spPr>
            <a:xfrm>
              <a:off x="1141975" y="129025"/>
              <a:ext cx="31750" cy="111450"/>
            </a:xfrm>
            <a:custGeom>
              <a:avLst/>
              <a:gdLst/>
              <a:ahLst/>
              <a:cxnLst/>
              <a:rect l="0" t="0" r="0" b="0"/>
              <a:pathLst>
                <a:path w="1270" h="4458" extrusionOk="0">
                  <a:moveTo>
                    <a:pt x="665" y="0"/>
                  </a:moveTo>
                  <a:lnTo>
                    <a:pt x="907" y="118"/>
                  </a:lnTo>
                  <a:lnTo>
                    <a:pt x="1088" y="587"/>
                  </a:lnTo>
                  <a:lnTo>
                    <a:pt x="1209" y="1291"/>
                  </a:lnTo>
                  <a:lnTo>
                    <a:pt x="1270" y="2229"/>
                  </a:lnTo>
                  <a:lnTo>
                    <a:pt x="1209" y="3050"/>
                  </a:lnTo>
                  <a:lnTo>
                    <a:pt x="1088" y="3754"/>
                  </a:lnTo>
                  <a:lnTo>
                    <a:pt x="907" y="4223"/>
                  </a:lnTo>
                  <a:lnTo>
                    <a:pt x="665" y="4458"/>
                  </a:lnTo>
                  <a:lnTo>
                    <a:pt x="424" y="4223"/>
                  </a:lnTo>
                  <a:lnTo>
                    <a:pt x="182" y="3754"/>
                  </a:lnTo>
                  <a:lnTo>
                    <a:pt x="61" y="3050"/>
                  </a:lnTo>
                  <a:lnTo>
                    <a:pt x="1" y="2229"/>
                  </a:lnTo>
                  <a:lnTo>
                    <a:pt x="61" y="1291"/>
                  </a:lnTo>
                  <a:lnTo>
                    <a:pt x="182" y="587"/>
                  </a:lnTo>
                  <a:lnTo>
                    <a:pt x="424" y="118"/>
                  </a:lnTo>
                  <a:lnTo>
                    <a:pt x="66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58" name="Shape 258"/>
            <p:cNvSpPr/>
            <p:nvPr/>
          </p:nvSpPr>
          <p:spPr>
            <a:xfrm>
              <a:off x="1687300" y="161275"/>
              <a:ext cx="31750" cy="114400"/>
            </a:xfrm>
            <a:custGeom>
              <a:avLst/>
              <a:gdLst/>
              <a:ahLst/>
              <a:cxnLst/>
              <a:rect l="0" t="0" r="0" b="0"/>
              <a:pathLst>
                <a:path w="1270" h="4576" extrusionOk="0">
                  <a:moveTo>
                    <a:pt x="605" y="1"/>
                  </a:moveTo>
                  <a:lnTo>
                    <a:pt x="846" y="235"/>
                  </a:lnTo>
                  <a:lnTo>
                    <a:pt x="1088" y="704"/>
                  </a:lnTo>
                  <a:lnTo>
                    <a:pt x="1209" y="1408"/>
                  </a:lnTo>
                  <a:lnTo>
                    <a:pt x="1269" y="2347"/>
                  </a:lnTo>
                  <a:lnTo>
                    <a:pt x="1209" y="3168"/>
                  </a:lnTo>
                  <a:lnTo>
                    <a:pt x="1088" y="3872"/>
                  </a:lnTo>
                  <a:lnTo>
                    <a:pt x="846" y="4341"/>
                  </a:lnTo>
                  <a:lnTo>
                    <a:pt x="605" y="4575"/>
                  </a:lnTo>
                  <a:lnTo>
                    <a:pt x="363" y="4341"/>
                  </a:lnTo>
                  <a:lnTo>
                    <a:pt x="182" y="3872"/>
                  </a:lnTo>
                  <a:lnTo>
                    <a:pt x="61" y="3168"/>
                  </a:lnTo>
                  <a:lnTo>
                    <a:pt x="0" y="2347"/>
                  </a:lnTo>
                  <a:lnTo>
                    <a:pt x="61" y="1408"/>
                  </a:lnTo>
                  <a:lnTo>
                    <a:pt x="182" y="704"/>
                  </a:lnTo>
                  <a:lnTo>
                    <a:pt x="363" y="235"/>
                  </a:lnTo>
                  <a:lnTo>
                    <a:pt x="60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59" name="Shape 259"/>
            <p:cNvSpPr/>
            <p:nvPr/>
          </p:nvSpPr>
          <p:spPr>
            <a:xfrm>
              <a:off x="2241675" y="161275"/>
              <a:ext cx="30250" cy="111475"/>
            </a:xfrm>
            <a:custGeom>
              <a:avLst/>
              <a:gdLst/>
              <a:ahLst/>
              <a:cxnLst/>
              <a:rect l="0" t="0" r="0" b="0"/>
              <a:pathLst>
                <a:path w="1210" h="4459" extrusionOk="0">
                  <a:moveTo>
                    <a:pt x="605" y="1"/>
                  </a:moveTo>
                  <a:lnTo>
                    <a:pt x="847" y="118"/>
                  </a:lnTo>
                  <a:lnTo>
                    <a:pt x="1028" y="587"/>
                  </a:lnTo>
                  <a:lnTo>
                    <a:pt x="1149" y="1291"/>
                  </a:lnTo>
                  <a:lnTo>
                    <a:pt x="1209" y="2229"/>
                  </a:lnTo>
                  <a:lnTo>
                    <a:pt x="1149" y="3168"/>
                  </a:lnTo>
                  <a:lnTo>
                    <a:pt x="1028" y="3872"/>
                  </a:lnTo>
                  <a:lnTo>
                    <a:pt x="847" y="4341"/>
                  </a:lnTo>
                  <a:lnTo>
                    <a:pt x="605" y="4458"/>
                  </a:lnTo>
                  <a:lnTo>
                    <a:pt x="363" y="4341"/>
                  </a:lnTo>
                  <a:lnTo>
                    <a:pt x="182" y="3872"/>
                  </a:lnTo>
                  <a:lnTo>
                    <a:pt x="61" y="3168"/>
                  </a:lnTo>
                  <a:lnTo>
                    <a:pt x="1" y="2229"/>
                  </a:lnTo>
                  <a:lnTo>
                    <a:pt x="61" y="1291"/>
                  </a:lnTo>
                  <a:lnTo>
                    <a:pt x="182" y="587"/>
                  </a:lnTo>
                  <a:lnTo>
                    <a:pt x="363" y="118"/>
                  </a:lnTo>
                  <a:lnTo>
                    <a:pt x="60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60" name="Shape 260"/>
            <p:cNvSpPr/>
            <p:nvPr/>
          </p:nvSpPr>
          <p:spPr>
            <a:xfrm>
              <a:off x="2806625" y="211125"/>
              <a:ext cx="60450" cy="114400"/>
            </a:xfrm>
            <a:custGeom>
              <a:avLst/>
              <a:gdLst/>
              <a:ahLst/>
              <a:cxnLst/>
              <a:rect l="0" t="0" r="0" b="0"/>
              <a:pathLst>
                <a:path w="2418" h="4576" extrusionOk="0">
                  <a:moveTo>
                    <a:pt x="1209" y="1"/>
                  </a:moveTo>
                  <a:lnTo>
                    <a:pt x="1693" y="235"/>
                  </a:lnTo>
                  <a:lnTo>
                    <a:pt x="2055" y="705"/>
                  </a:lnTo>
                  <a:lnTo>
                    <a:pt x="2297" y="1408"/>
                  </a:lnTo>
                  <a:lnTo>
                    <a:pt x="2418" y="2229"/>
                  </a:lnTo>
                  <a:lnTo>
                    <a:pt x="2297" y="3168"/>
                  </a:lnTo>
                  <a:lnTo>
                    <a:pt x="2055" y="3872"/>
                  </a:lnTo>
                  <a:lnTo>
                    <a:pt x="1693" y="4341"/>
                  </a:lnTo>
                  <a:lnTo>
                    <a:pt x="1209" y="4576"/>
                  </a:lnTo>
                  <a:lnTo>
                    <a:pt x="726" y="4341"/>
                  </a:lnTo>
                  <a:lnTo>
                    <a:pt x="363" y="3872"/>
                  </a:lnTo>
                  <a:lnTo>
                    <a:pt x="122" y="3168"/>
                  </a:lnTo>
                  <a:lnTo>
                    <a:pt x="1" y="2229"/>
                  </a:lnTo>
                  <a:lnTo>
                    <a:pt x="122" y="1408"/>
                  </a:lnTo>
                  <a:lnTo>
                    <a:pt x="363" y="705"/>
                  </a:lnTo>
                  <a:lnTo>
                    <a:pt x="726" y="235"/>
                  </a:lnTo>
                  <a:lnTo>
                    <a:pt x="1209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61" name="Shape 261"/>
            <p:cNvSpPr/>
            <p:nvPr/>
          </p:nvSpPr>
          <p:spPr>
            <a:xfrm>
              <a:off x="2835325" y="2548375"/>
              <a:ext cx="55925" cy="114400"/>
            </a:xfrm>
            <a:custGeom>
              <a:avLst/>
              <a:gdLst/>
              <a:ahLst/>
              <a:cxnLst/>
              <a:rect l="0" t="0" r="0" b="0"/>
              <a:pathLst>
                <a:path w="2237" h="4576" extrusionOk="0">
                  <a:moveTo>
                    <a:pt x="1149" y="0"/>
                  </a:moveTo>
                  <a:lnTo>
                    <a:pt x="1572" y="235"/>
                  </a:lnTo>
                  <a:lnTo>
                    <a:pt x="1934" y="704"/>
                  </a:lnTo>
                  <a:lnTo>
                    <a:pt x="2176" y="1408"/>
                  </a:lnTo>
                  <a:lnTo>
                    <a:pt x="2237" y="2229"/>
                  </a:lnTo>
                  <a:lnTo>
                    <a:pt x="2176" y="3168"/>
                  </a:lnTo>
                  <a:lnTo>
                    <a:pt x="1934" y="3871"/>
                  </a:lnTo>
                  <a:lnTo>
                    <a:pt x="1572" y="4341"/>
                  </a:lnTo>
                  <a:lnTo>
                    <a:pt x="1149" y="4575"/>
                  </a:lnTo>
                  <a:lnTo>
                    <a:pt x="666" y="4341"/>
                  </a:lnTo>
                  <a:lnTo>
                    <a:pt x="303" y="3871"/>
                  </a:lnTo>
                  <a:lnTo>
                    <a:pt x="61" y="3168"/>
                  </a:lnTo>
                  <a:lnTo>
                    <a:pt x="1" y="2229"/>
                  </a:lnTo>
                  <a:lnTo>
                    <a:pt x="61" y="1408"/>
                  </a:lnTo>
                  <a:lnTo>
                    <a:pt x="303" y="704"/>
                  </a:lnTo>
                  <a:lnTo>
                    <a:pt x="666" y="235"/>
                  </a:lnTo>
                  <a:lnTo>
                    <a:pt x="114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62" name="Shape 262"/>
            <p:cNvSpPr/>
            <p:nvPr/>
          </p:nvSpPr>
          <p:spPr>
            <a:xfrm>
              <a:off x="2253775" y="2686200"/>
              <a:ext cx="31725" cy="114400"/>
            </a:xfrm>
            <a:custGeom>
              <a:avLst/>
              <a:gdLst/>
              <a:ahLst/>
              <a:cxnLst/>
              <a:rect l="0" t="0" r="0" b="0"/>
              <a:pathLst>
                <a:path w="1269" h="4576" extrusionOk="0">
                  <a:moveTo>
                    <a:pt x="665" y="1"/>
                  </a:moveTo>
                  <a:lnTo>
                    <a:pt x="906" y="118"/>
                  </a:lnTo>
                  <a:lnTo>
                    <a:pt x="1088" y="587"/>
                  </a:lnTo>
                  <a:lnTo>
                    <a:pt x="1209" y="1291"/>
                  </a:lnTo>
                  <a:lnTo>
                    <a:pt x="1269" y="2229"/>
                  </a:lnTo>
                  <a:lnTo>
                    <a:pt x="1209" y="3168"/>
                  </a:lnTo>
                  <a:lnTo>
                    <a:pt x="1088" y="3872"/>
                  </a:lnTo>
                  <a:lnTo>
                    <a:pt x="906" y="4341"/>
                  </a:lnTo>
                  <a:lnTo>
                    <a:pt x="665" y="4575"/>
                  </a:lnTo>
                  <a:lnTo>
                    <a:pt x="423" y="4341"/>
                  </a:lnTo>
                  <a:lnTo>
                    <a:pt x="181" y="3872"/>
                  </a:lnTo>
                  <a:lnTo>
                    <a:pt x="60" y="3168"/>
                  </a:lnTo>
                  <a:lnTo>
                    <a:pt x="0" y="2229"/>
                  </a:lnTo>
                  <a:lnTo>
                    <a:pt x="60" y="1291"/>
                  </a:lnTo>
                  <a:lnTo>
                    <a:pt x="181" y="587"/>
                  </a:lnTo>
                  <a:lnTo>
                    <a:pt x="423" y="118"/>
                  </a:lnTo>
                  <a:lnTo>
                    <a:pt x="66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63" name="Shape 263"/>
            <p:cNvSpPr/>
            <p:nvPr/>
          </p:nvSpPr>
          <p:spPr>
            <a:xfrm>
              <a:off x="1702400" y="2692075"/>
              <a:ext cx="31750" cy="114400"/>
            </a:xfrm>
            <a:custGeom>
              <a:avLst/>
              <a:gdLst/>
              <a:ahLst/>
              <a:cxnLst/>
              <a:rect l="0" t="0" r="0" b="0"/>
              <a:pathLst>
                <a:path w="1270" h="4576" extrusionOk="0">
                  <a:moveTo>
                    <a:pt x="605" y="0"/>
                  </a:moveTo>
                  <a:lnTo>
                    <a:pt x="847" y="118"/>
                  </a:lnTo>
                  <a:lnTo>
                    <a:pt x="1088" y="587"/>
                  </a:lnTo>
                  <a:lnTo>
                    <a:pt x="1209" y="1291"/>
                  </a:lnTo>
                  <a:lnTo>
                    <a:pt x="1270" y="2229"/>
                  </a:lnTo>
                  <a:lnTo>
                    <a:pt x="1209" y="3167"/>
                  </a:lnTo>
                  <a:lnTo>
                    <a:pt x="1088" y="3871"/>
                  </a:lnTo>
                  <a:lnTo>
                    <a:pt x="847" y="4340"/>
                  </a:lnTo>
                  <a:lnTo>
                    <a:pt x="605" y="4575"/>
                  </a:lnTo>
                  <a:lnTo>
                    <a:pt x="363" y="4340"/>
                  </a:lnTo>
                  <a:lnTo>
                    <a:pt x="182" y="3871"/>
                  </a:lnTo>
                  <a:lnTo>
                    <a:pt x="61" y="3167"/>
                  </a:lnTo>
                  <a:lnTo>
                    <a:pt x="1" y="2229"/>
                  </a:lnTo>
                  <a:lnTo>
                    <a:pt x="61" y="1291"/>
                  </a:lnTo>
                  <a:lnTo>
                    <a:pt x="182" y="587"/>
                  </a:lnTo>
                  <a:lnTo>
                    <a:pt x="363" y="118"/>
                  </a:lnTo>
                  <a:lnTo>
                    <a:pt x="60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64" name="Shape 264"/>
            <p:cNvSpPr/>
            <p:nvPr/>
          </p:nvSpPr>
          <p:spPr>
            <a:xfrm>
              <a:off x="1152550" y="2692075"/>
              <a:ext cx="30250" cy="111450"/>
            </a:xfrm>
            <a:custGeom>
              <a:avLst/>
              <a:gdLst/>
              <a:ahLst/>
              <a:cxnLst/>
              <a:rect l="0" t="0" r="0" b="0"/>
              <a:pathLst>
                <a:path w="1210" h="4458" extrusionOk="0">
                  <a:moveTo>
                    <a:pt x="665" y="0"/>
                  </a:moveTo>
                  <a:lnTo>
                    <a:pt x="907" y="118"/>
                  </a:lnTo>
                  <a:lnTo>
                    <a:pt x="1028" y="587"/>
                  </a:lnTo>
                  <a:lnTo>
                    <a:pt x="1149" y="1291"/>
                  </a:lnTo>
                  <a:lnTo>
                    <a:pt x="1209" y="2229"/>
                  </a:lnTo>
                  <a:lnTo>
                    <a:pt x="1149" y="3167"/>
                  </a:lnTo>
                  <a:lnTo>
                    <a:pt x="1028" y="3871"/>
                  </a:lnTo>
                  <a:lnTo>
                    <a:pt x="907" y="4340"/>
                  </a:lnTo>
                  <a:lnTo>
                    <a:pt x="665" y="4458"/>
                  </a:lnTo>
                  <a:lnTo>
                    <a:pt x="363" y="4340"/>
                  </a:lnTo>
                  <a:lnTo>
                    <a:pt x="182" y="3871"/>
                  </a:lnTo>
                  <a:lnTo>
                    <a:pt x="61" y="3167"/>
                  </a:lnTo>
                  <a:lnTo>
                    <a:pt x="1" y="2229"/>
                  </a:lnTo>
                  <a:lnTo>
                    <a:pt x="61" y="1291"/>
                  </a:lnTo>
                  <a:lnTo>
                    <a:pt x="182" y="587"/>
                  </a:lnTo>
                  <a:lnTo>
                    <a:pt x="363" y="118"/>
                  </a:lnTo>
                  <a:lnTo>
                    <a:pt x="66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65" name="Shape 265"/>
            <p:cNvSpPr/>
            <p:nvPr/>
          </p:nvSpPr>
          <p:spPr>
            <a:xfrm>
              <a:off x="602700" y="2695000"/>
              <a:ext cx="30250" cy="111475"/>
            </a:xfrm>
            <a:custGeom>
              <a:avLst/>
              <a:gdLst/>
              <a:ahLst/>
              <a:cxnLst/>
              <a:rect l="0" t="0" r="0" b="0"/>
              <a:pathLst>
                <a:path w="1210" h="4459" extrusionOk="0">
                  <a:moveTo>
                    <a:pt x="605" y="1"/>
                  </a:moveTo>
                  <a:lnTo>
                    <a:pt x="847" y="118"/>
                  </a:lnTo>
                  <a:lnTo>
                    <a:pt x="1028" y="587"/>
                  </a:lnTo>
                  <a:lnTo>
                    <a:pt x="1149" y="1291"/>
                  </a:lnTo>
                  <a:lnTo>
                    <a:pt x="1209" y="2229"/>
                  </a:lnTo>
                  <a:lnTo>
                    <a:pt x="1149" y="3050"/>
                  </a:lnTo>
                  <a:lnTo>
                    <a:pt x="1028" y="3754"/>
                  </a:lnTo>
                  <a:lnTo>
                    <a:pt x="847" y="4223"/>
                  </a:lnTo>
                  <a:lnTo>
                    <a:pt x="605" y="4458"/>
                  </a:lnTo>
                  <a:lnTo>
                    <a:pt x="363" y="4223"/>
                  </a:lnTo>
                  <a:lnTo>
                    <a:pt x="182" y="3754"/>
                  </a:lnTo>
                  <a:lnTo>
                    <a:pt x="61" y="3050"/>
                  </a:lnTo>
                  <a:lnTo>
                    <a:pt x="1" y="2229"/>
                  </a:lnTo>
                  <a:lnTo>
                    <a:pt x="61" y="1291"/>
                  </a:lnTo>
                  <a:lnTo>
                    <a:pt x="182" y="587"/>
                  </a:lnTo>
                  <a:lnTo>
                    <a:pt x="363" y="118"/>
                  </a:lnTo>
                  <a:lnTo>
                    <a:pt x="60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66" name="Shape 266"/>
            <p:cNvSpPr/>
            <p:nvPr/>
          </p:nvSpPr>
          <p:spPr>
            <a:xfrm>
              <a:off x="93650" y="2589425"/>
              <a:ext cx="55900" cy="117325"/>
            </a:xfrm>
            <a:custGeom>
              <a:avLst/>
              <a:gdLst/>
              <a:ahLst/>
              <a:cxnLst/>
              <a:rect l="0" t="0" r="0" b="0"/>
              <a:pathLst>
                <a:path w="2236" h="4693" extrusionOk="0">
                  <a:moveTo>
                    <a:pt x="1088" y="1"/>
                  </a:moveTo>
                  <a:lnTo>
                    <a:pt x="1511" y="235"/>
                  </a:lnTo>
                  <a:lnTo>
                    <a:pt x="1873" y="705"/>
                  </a:lnTo>
                  <a:lnTo>
                    <a:pt x="2115" y="1526"/>
                  </a:lnTo>
                  <a:lnTo>
                    <a:pt x="2236" y="2347"/>
                  </a:lnTo>
                  <a:lnTo>
                    <a:pt x="2115" y="3285"/>
                  </a:lnTo>
                  <a:lnTo>
                    <a:pt x="1873" y="3989"/>
                  </a:lnTo>
                  <a:lnTo>
                    <a:pt x="1511" y="4458"/>
                  </a:lnTo>
                  <a:lnTo>
                    <a:pt x="1088" y="4693"/>
                  </a:lnTo>
                  <a:lnTo>
                    <a:pt x="665" y="4458"/>
                  </a:lnTo>
                  <a:lnTo>
                    <a:pt x="302" y="3989"/>
                  </a:lnTo>
                  <a:lnTo>
                    <a:pt x="61" y="3285"/>
                  </a:lnTo>
                  <a:lnTo>
                    <a:pt x="0" y="2347"/>
                  </a:lnTo>
                  <a:lnTo>
                    <a:pt x="61" y="1526"/>
                  </a:lnTo>
                  <a:lnTo>
                    <a:pt x="302" y="705"/>
                  </a:lnTo>
                  <a:lnTo>
                    <a:pt x="665" y="235"/>
                  </a:lnTo>
                  <a:lnTo>
                    <a:pt x="108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67" name="Shape 267"/>
            <p:cNvSpPr/>
            <p:nvPr/>
          </p:nvSpPr>
          <p:spPr>
            <a:xfrm>
              <a:off x="60400" y="299100"/>
              <a:ext cx="54425" cy="111475"/>
            </a:xfrm>
            <a:custGeom>
              <a:avLst/>
              <a:gdLst/>
              <a:ahLst/>
              <a:cxnLst/>
              <a:rect l="0" t="0" r="0" b="0"/>
              <a:pathLst>
                <a:path w="2177" h="4459" extrusionOk="0">
                  <a:moveTo>
                    <a:pt x="1089" y="1"/>
                  </a:moveTo>
                  <a:lnTo>
                    <a:pt x="1511" y="118"/>
                  </a:lnTo>
                  <a:lnTo>
                    <a:pt x="1874" y="587"/>
                  </a:lnTo>
                  <a:lnTo>
                    <a:pt x="2116" y="1291"/>
                  </a:lnTo>
                  <a:lnTo>
                    <a:pt x="2176" y="2230"/>
                  </a:lnTo>
                  <a:lnTo>
                    <a:pt x="2116" y="3168"/>
                  </a:lnTo>
                  <a:lnTo>
                    <a:pt x="1874" y="3872"/>
                  </a:lnTo>
                  <a:lnTo>
                    <a:pt x="1511" y="4341"/>
                  </a:lnTo>
                  <a:lnTo>
                    <a:pt x="1089" y="4458"/>
                  </a:lnTo>
                  <a:lnTo>
                    <a:pt x="666" y="4341"/>
                  </a:lnTo>
                  <a:lnTo>
                    <a:pt x="303" y="3872"/>
                  </a:lnTo>
                  <a:lnTo>
                    <a:pt x="61" y="3168"/>
                  </a:lnTo>
                  <a:lnTo>
                    <a:pt x="1" y="2230"/>
                  </a:lnTo>
                  <a:lnTo>
                    <a:pt x="61" y="1291"/>
                  </a:lnTo>
                  <a:lnTo>
                    <a:pt x="303" y="587"/>
                  </a:lnTo>
                  <a:lnTo>
                    <a:pt x="666" y="118"/>
                  </a:lnTo>
                  <a:lnTo>
                    <a:pt x="1089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68" name="Shape 268"/>
            <p:cNvSpPr/>
            <p:nvPr/>
          </p:nvSpPr>
          <p:spPr>
            <a:xfrm>
              <a:off x="608750" y="938400"/>
              <a:ext cx="1525700" cy="1249300"/>
            </a:xfrm>
            <a:custGeom>
              <a:avLst/>
              <a:gdLst/>
              <a:ahLst/>
              <a:cxnLst/>
              <a:rect l="0" t="0" r="0" b="0"/>
              <a:pathLst>
                <a:path w="61028" h="49972" extrusionOk="0">
                  <a:moveTo>
                    <a:pt x="0" y="35426"/>
                  </a:moveTo>
                  <a:lnTo>
                    <a:pt x="1994" y="37068"/>
                  </a:lnTo>
                  <a:lnTo>
                    <a:pt x="4109" y="38476"/>
                  </a:lnTo>
                  <a:lnTo>
                    <a:pt x="6345" y="39766"/>
                  </a:lnTo>
                  <a:lnTo>
                    <a:pt x="8641" y="40939"/>
                  </a:lnTo>
                  <a:lnTo>
                    <a:pt x="11058" y="41995"/>
                  </a:lnTo>
                  <a:lnTo>
                    <a:pt x="13475" y="42816"/>
                  </a:lnTo>
                  <a:lnTo>
                    <a:pt x="15952" y="43637"/>
                  </a:lnTo>
                  <a:lnTo>
                    <a:pt x="18429" y="44224"/>
                  </a:lnTo>
                  <a:lnTo>
                    <a:pt x="20907" y="44693"/>
                  </a:lnTo>
                  <a:lnTo>
                    <a:pt x="23324" y="45162"/>
                  </a:lnTo>
                  <a:lnTo>
                    <a:pt x="25801" y="45397"/>
                  </a:lnTo>
                  <a:lnTo>
                    <a:pt x="28158" y="45631"/>
                  </a:lnTo>
                  <a:lnTo>
                    <a:pt x="30514" y="45748"/>
                  </a:lnTo>
                  <a:lnTo>
                    <a:pt x="32750" y="45748"/>
                  </a:lnTo>
                  <a:lnTo>
                    <a:pt x="34925" y="45748"/>
                  </a:lnTo>
                  <a:lnTo>
                    <a:pt x="36979" y="45631"/>
                  </a:lnTo>
                  <a:lnTo>
                    <a:pt x="38852" y="45279"/>
                  </a:lnTo>
                  <a:lnTo>
                    <a:pt x="40726" y="44927"/>
                  </a:lnTo>
                  <a:lnTo>
                    <a:pt x="42659" y="44341"/>
                  </a:lnTo>
                  <a:lnTo>
                    <a:pt x="44593" y="43872"/>
                  </a:lnTo>
                  <a:lnTo>
                    <a:pt x="46466" y="43168"/>
                  </a:lnTo>
                  <a:lnTo>
                    <a:pt x="48339" y="42464"/>
                  </a:lnTo>
                  <a:lnTo>
                    <a:pt x="50091" y="41760"/>
                  </a:lnTo>
                  <a:lnTo>
                    <a:pt x="51783" y="40939"/>
                  </a:lnTo>
                  <a:lnTo>
                    <a:pt x="53354" y="40118"/>
                  </a:lnTo>
                  <a:lnTo>
                    <a:pt x="54744" y="39180"/>
                  </a:lnTo>
                  <a:lnTo>
                    <a:pt x="56013" y="38241"/>
                  </a:lnTo>
                  <a:lnTo>
                    <a:pt x="57040" y="37303"/>
                  </a:lnTo>
                  <a:lnTo>
                    <a:pt x="57825" y="36364"/>
                  </a:lnTo>
                  <a:lnTo>
                    <a:pt x="58369" y="35426"/>
                  </a:lnTo>
                  <a:lnTo>
                    <a:pt x="58671" y="34370"/>
                  </a:lnTo>
                  <a:lnTo>
                    <a:pt x="58671" y="33432"/>
                  </a:lnTo>
                  <a:lnTo>
                    <a:pt x="58006" y="33314"/>
                  </a:lnTo>
                  <a:lnTo>
                    <a:pt x="57342" y="33197"/>
                  </a:lnTo>
                  <a:lnTo>
                    <a:pt x="56738" y="33080"/>
                  </a:lnTo>
                  <a:lnTo>
                    <a:pt x="56133" y="32963"/>
                  </a:lnTo>
                  <a:lnTo>
                    <a:pt x="55529" y="32963"/>
                  </a:lnTo>
                  <a:lnTo>
                    <a:pt x="54925" y="32845"/>
                  </a:lnTo>
                  <a:lnTo>
                    <a:pt x="54260" y="32728"/>
                  </a:lnTo>
                  <a:lnTo>
                    <a:pt x="53535" y="32611"/>
                  </a:lnTo>
                  <a:lnTo>
                    <a:pt x="53475" y="31555"/>
                  </a:lnTo>
                  <a:lnTo>
                    <a:pt x="53354" y="30734"/>
                  </a:lnTo>
                  <a:lnTo>
                    <a:pt x="53233" y="30030"/>
                  </a:lnTo>
                  <a:lnTo>
                    <a:pt x="53173" y="29443"/>
                  </a:lnTo>
                  <a:lnTo>
                    <a:pt x="53656" y="29326"/>
                  </a:lnTo>
                  <a:lnTo>
                    <a:pt x="54079" y="29092"/>
                  </a:lnTo>
                  <a:lnTo>
                    <a:pt x="54562" y="28857"/>
                  </a:lnTo>
                  <a:lnTo>
                    <a:pt x="54985" y="28622"/>
                  </a:lnTo>
                  <a:lnTo>
                    <a:pt x="55469" y="28270"/>
                  </a:lnTo>
                  <a:lnTo>
                    <a:pt x="55892" y="27919"/>
                  </a:lnTo>
                  <a:lnTo>
                    <a:pt x="56375" y="27332"/>
                  </a:lnTo>
                  <a:lnTo>
                    <a:pt x="56858" y="26746"/>
                  </a:lnTo>
                  <a:lnTo>
                    <a:pt x="54562" y="6804"/>
                  </a:lnTo>
                  <a:lnTo>
                    <a:pt x="54381" y="6570"/>
                  </a:lnTo>
                  <a:lnTo>
                    <a:pt x="54019" y="6100"/>
                  </a:lnTo>
                  <a:lnTo>
                    <a:pt x="53656" y="5631"/>
                  </a:lnTo>
                  <a:lnTo>
                    <a:pt x="53414" y="5397"/>
                  </a:lnTo>
                  <a:lnTo>
                    <a:pt x="53354" y="4693"/>
                  </a:lnTo>
                  <a:lnTo>
                    <a:pt x="53354" y="3754"/>
                  </a:lnTo>
                  <a:lnTo>
                    <a:pt x="53535" y="2347"/>
                  </a:lnTo>
                  <a:lnTo>
                    <a:pt x="54079" y="1"/>
                  </a:lnTo>
                  <a:lnTo>
                    <a:pt x="54442" y="235"/>
                  </a:lnTo>
                  <a:lnTo>
                    <a:pt x="54804" y="704"/>
                  </a:lnTo>
                  <a:lnTo>
                    <a:pt x="55106" y="1174"/>
                  </a:lnTo>
                  <a:lnTo>
                    <a:pt x="55408" y="1643"/>
                  </a:lnTo>
                  <a:lnTo>
                    <a:pt x="55710" y="2229"/>
                  </a:lnTo>
                  <a:lnTo>
                    <a:pt x="55892" y="2816"/>
                  </a:lnTo>
                  <a:lnTo>
                    <a:pt x="56073" y="3402"/>
                  </a:lnTo>
                  <a:lnTo>
                    <a:pt x="56133" y="3989"/>
                  </a:lnTo>
                  <a:lnTo>
                    <a:pt x="55590" y="6452"/>
                  </a:lnTo>
                  <a:lnTo>
                    <a:pt x="55892" y="9502"/>
                  </a:lnTo>
                  <a:lnTo>
                    <a:pt x="56194" y="12317"/>
                  </a:lnTo>
                  <a:lnTo>
                    <a:pt x="56436" y="15133"/>
                  </a:lnTo>
                  <a:lnTo>
                    <a:pt x="56738" y="17831"/>
                  </a:lnTo>
                  <a:lnTo>
                    <a:pt x="57040" y="20646"/>
                  </a:lnTo>
                  <a:lnTo>
                    <a:pt x="57402" y="23344"/>
                  </a:lnTo>
                  <a:lnTo>
                    <a:pt x="57704" y="26159"/>
                  </a:lnTo>
                  <a:lnTo>
                    <a:pt x="58067" y="29092"/>
                  </a:lnTo>
                  <a:lnTo>
                    <a:pt x="58490" y="29326"/>
                  </a:lnTo>
                  <a:lnTo>
                    <a:pt x="58852" y="29561"/>
                  </a:lnTo>
                  <a:lnTo>
                    <a:pt x="59275" y="29795"/>
                  </a:lnTo>
                  <a:lnTo>
                    <a:pt x="59638" y="29913"/>
                  </a:lnTo>
                  <a:lnTo>
                    <a:pt x="59940" y="30030"/>
                  </a:lnTo>
                  <a:lnTo>
                    <a:pt x="60303" y="30265"/>
                  </a:lnTo>
                  <a:lnTo>
                    <a:pt x="60605" y="30382"/>
                  </a:lnTo>
                  <a:lnTo>
                    <a:pt x="60967" y="30499"/>
                  </a:lnTo>
                  <a:lnTo>
                    <a:pt x="61028" y="31320"/>
                  </a:lnTo>
                  <a:lnTo>
                    <a:pt x="61028" y="32141"/>
                  </a:lnTo>
                  <a:lnTo>
                    <a:pt x="60967" y="33197"/>
                  </a:lnTo>
                  <a:lnTo>
                    <a:pt x="60786" y="34253"/>
                  </a:lnTo>
                  <a:lnTo>
                    <a:pt x="60303" y="35660"/>
                  </a:lnTo>
                  <a:lnTo>
                    <a:pt x="59577" y="37068"/>
                  </a:lnTo>
                  <a:lnTo>
                    <a:pt x="58732" y="38358"/>
                  </a:lnTo>
                  <a:lnTo>
                    <a:pt x="57704" y="39649"/>
                  </a:lnTo>
                  <a:lnTo>
                    <a:pt x="56617" y="40822"/>
                  </a:lnTo>
                  <a:lnTo>
                    <a:pt x="55348" y="41995"/>
                  </a:lnTo>
                  <a:lnTo>
                    <a:pt x="54079" y="43051"/>
                  </a:lnTo>
                  <a:lnTo>
                    <a:pt x="52689" y="43989"/>
                  </a:lnTo>
                  <a:lnTo>
                    <a:pt x="51300" y="44927"/>
                  </a:lnTo>
                  <a:lnTo>
                    <a:pt x="49849" y="45748"/>
                  </a:lnTo>
                  <a:lnTo>
                    <a:pt x="48460" y="46570"/>
                  </a:lnTo>
                  <a:lnTo>
                    <a:pt x="47070" y="47156"/>
                  </a:lnTo>
                  <a:lnTo>
                    <a:pt x="45680" y="47743"/>
                  </a:lnTo>
                  <a:lnTo>
                    <a:pt x="44411" y="48212"/>
                  </a:lnTo>
                  <a:lnTo>
                    <a:pt x="43203" y="48681"/>
                  </a:lnTo>
                  <a:lnTo>
                    <a:pt x="42115" y="48916"/>
                  </a:lnTo>
                  <a:lnTo>
                    <a:pt x="40846" y="49150"/>
                  </a:lnTo>
                  <a:lnTo>
                    <a:pt x="39577" y="49268"/>
                  </a:lnTo>
                  <a:lnTo>
                    <a:pt x="38248" y="49502"/>
                  </a:lnTo>
                  <a:lnTo>
                    <a:pt x="36919" y="49619"/>
                  </a:lnTo>
                  <a:lnTo>
                    <a:pt x="35529" y="49737"/>
                  </a:lnTo>
                  <a:lnTo>
                    <a:pt x="34139" y="49854"/>
                  </a:lnTo>
                  <a:lnTo>
                    <a:pt x="32750" y="49854"/>
                  </a:lnTo>
                  <a:lnTo>
                    <a:pt x="31300" y="49854"/>
                  </a:lnTo>
                  <a:lnTo>
                    <a:pt x="29849" y="49971"/>
                  </a:lnTo>
                  <a:lnTo>
                    <a:pt x="28399" y="49854"/>
                  </a:lnTo>
                  <a:lnTo>
                    <a:pt x="26949" y="49854"/>
                  </a:lnTo>
                  <a:lnTo>
                    <a:pt x="25499" y="49737"/>
                  </a:lnTo>
                  <a:lnTo>
                    <a:pt x="24049" y="49619"/>
                  </a:lnTo>
                  <a:lnTo>
                    <a:pt x="22599" y="49385"/>
                  </a:lnTo>
                  <a:lnTo>
                    <a:pt x="21148" y="49150"/>
                  </a:lnTo>
                  <a:lnTo>
                    <a:pt x="19698" y="48798"/>
                  </a:lnTo>
                  <a:lnTo>
                    <a:pt x="18248" y="48564"/>
                  </a:lnTo>
                  <a:lnTo>
                    <a:pt x="16798" y="48095"/>
                  </a:lnTo>
                  <a:lnTo>
                    <a:pt x="15408" y="47625"/>
                  </a:lnTo>
                  <a:lnTo>
                    <a:pt x="14019" y="47156"/>
                  </a:lnTo>
                  <a:lnTo>
                    <a:pt x="12689" y="46570"/>
                  </a:lnTo>
                  <a:lnTo>
                    <a:pt x="11360" y="45983"/>
                  </a:lnTo>
                  <a:lnTo>
                    <a:pt x="10031" y="45279"/>
                  </a:lnTo>
                  <a:lnTo>
                    <a:pt x="8762" y="44458"/>
                  </a:lnTo>
                  <a:lnTo>
                    <a:pt x="7493" y="43637"/>
                  </a:lnTo>
                  <a:lnTo>
                    <a:pt x="6284" y="42699"/>
                  </a:lnTo>
                  <a:lnTo>
                    <a:pt x="5136" y="41643"/>
                  </a:lnTo>
                  <a:lnTo>
                    <a:pt x="3988" y="40587"/>
                  </a:lnTo>
                  <a:lnTo>
                    <a:pt x="2901" y="39414"/>
                  </a:lnTo>
                  <a:lnTo>
                    <a:pt x="1874" y="38241"/>
                  </a:lnTo>
                  <a:lnTo>
                    <a:pt x="907" y="36834"/>
                  </a:lnTo>
                  <a:lnTo>
                    <a:pt x="0" y="3542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69" name="Shape 269"/>
            <p:cNvSpPr/>
            <p:nvPr/>
          </p:nvSpPr>
          <p:spPr>
            <a:xfrm>
              <a:off x="2176725" y="1706725"/>
              <a:ext cx="160150" cy="252225"/>
            </a:xfrm>
            <a:custGeom>
              <a:avLst/>
              <a:gdLst/>
              <a:ahLst/>
              <a:cxnLst/>
              <a:rect l="0" t="0" r="0" b="0"/>
              <a:pathLst>
                <a:path w="6406" h="10089" extrusionOk="0">
                  <a:moveTo>
                    <a:pt x="61" y="10089"/>
                  </a:moveTo>
                  <a:lnTo>
                    <a:pt x="363" y="9033"/>
                  </a:lnTo>
                  <a:lnTo>
                    <a:pt x="544" y="8212"/>
                  </a:lnTo>
                  <a:lnTo>
                    <a:pt x="726" y="7508"/>
                  </a:lnTo>
                  <a:lnTo>
                    <a:pt x="846" y="6687"/>
                  </a:lnTo>
                  <a:lnTo>
                    <a:pt x="363" y="5866"/>
                  </a:lnTo>
                  <a:lnTo>
                    <a:pt x="61" y="4810"/>
                  </a:lnTo>
                  <a:lnTo>
                    <a:pt x="0" y="3637"/>
                  </a:lnTo>
                  <a:lnTo>
                    <a:pt x="242" y="2230"/>
                  </a:lnTo>
                  <a:lnTo>
                    <a:pt x="484" y="1526"/>
                  </a:lnTo>
                  <a:lnTo>
                    <a:pt x="786" y="939"/>
                  </a:lnTo>
                  <a:lnTo>
                    <a:pt x="1149" y="470"/>
                  </a:lnTo>
                  <a:lnTo>
                    <a:pt x="1571" y="118"/>
                  </a:lnTo>
                  <a:lnTo>
                    <a:pt x="2055" y="1"/>
                  </a:lnTo>
                  <a:lnTo>
                    <a:pt x="2538" y="118"/>
                  </a:lnTo>
                  <a:lnTo>
                    <a:pt x="3022" y="470"/>
                  </a:lnTo>
                  <a:lnTo>
                    <a:pt x="3505" y="1291"/>
                  </a:lnTo>
                  <a:lnTo>
                    <a:pt x="3384" y="1878"/>
                  </a:lnTo>
                  <a:lnTo>
                    <a:pt x="3203" y="2464"/>
                  </a:lnTo>
                  <a:lnTo>
                    <a:pt x="3022" y="3051"/>
                  </a:lnTo>
                  <a:lnTo>
                    <a:pt x="2780" y="3520"/>
                  </a:lnTo>
                  <a:lnTo>
                    <a:pt x="2417" y="3051"/>
                  </a:lnTo>
                  <a:lnTo>
                    <a:pt x="2115" y="2699"/>
                  </a:lnTo>
                  <a:lnTo>
                    <a:pt x="1813" y="2581"/>
                  </a:lnTo>
                  <a:lnTo>
                    <a:pt x="1511" y="2699"/>
                  </a:lnTo>
                  <a:lnTo>
                    <a:pt x="1269" y="3051"/>
                  </a:lnTo>
                  <a:lnTo>
                    <a:pt x="1149" y="3403"/>
                  </a:lnTo>
                  <a:lnTo>
                    <a:pt x="1088" y="3872"/>
                  </a:lnTo>
                  <a:lnTo>
                    <a:pt x="1149" y="4341"/>
                  </a:lnTo>
                  <a:lnTo>
                    <a:pt x="1571" y="4810"/>
                  </a:lnTo>
                  <a:lnTo>
                    <a:pt x="2055" y="5045"/>
                  </a:lnTo>
                  <a:lnTo>
                    <a:pt x="2659" y="5045"/>
                  </a:lnTo>
                  <a:lnTo>
                    <a:pt x="3263" y="4810"/>
                  </a:lnTo>
                  <a:lnTo>
                    <a:pt x="3988" y="4458"/>
                  </a:lnTo>
                  <a:lnTo>
                    <a:pt x="4774" y="4106"/>
                  </a:lnTo>
                  <a:lnTo>
                    <a:pt x="5559" y="3520"/>
                  </a:lnTo>
                  <a:lnTo>
                    <a:pt x="6405" y="3051"/>
                  </a:lnTo>
                  <a:lnTo>
                    <a:pt x="6284" y="3872"/>
                  </a:lnTo>
                  <a:lnTo>
                    <a:pt x="6224" y="4693"/>
                  </a:lnTo>
                  <a:lnTo>
                    <a:pt x="6164" y="5279"/>
                  </a:lnTo>
                  <a:lnTo>
                    <a:pt x="6164" y="5631"/>
                  </a:lnTo>
                  <a:lnTo>
                    <a:pt x="5620" y="5983"/>
                  </a:lnTo>
                  <a:lnTo>
                    <a:pt x="4955" y="6452"/>
                  </a:lnTo>
                  <a:lnTo>
                    <a:pt x="4109" y="7039"/>
                  </a:lnTo>
                  <a:lnTo>
                    <a:pt x="3263" y="7860"/>
                  </a:lnTo>
                  <a:lnTo>
                    <a:pt x="2357" y="8564"/>
                  </a:lnTo>
                  <a:lnTo>
                    <a:pt x="1451" y="9268"/>
                  </a:lnTo>
                  <a:lnTo>
                    <a:pt x="665" y="9737"/>
                  </a:lnTo>
                  <a:lnTo>
                    <a:pt x="61" y="1008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70" name="Shape 270"/>
            <p:cNvSpPr/>
            <p:nvPr/>
          </p:nvSpPr>
          <p:spPr>
            <a:xfrm>
              <a:off x="1264350" y="715525"/>
              <a:ext cx="379175" cy="976575"/>
            </a:xfrm>
            <a:custGeom>
              <a:avLst/>
              <a:gdLst/>
              <a:ahLst/>
              <a:cxnLst/>
              <a:rect l="0" t="0" r="0" b="0"/>
              <a:pathLst>
                <a:path w="15167" h="39063" extrusionOk="0">
                  <a:moveTo>
                    <a:pt x="0" y="31320"/>
                  </a:moveTo>
                  <a:lnTo>
                    <a:pt x="0" y="37068"/>
                  </a:lnTo>
                  <a:lnTo>
                    <a:pt x="242" y="37303"/>
                  </a:lnTo>
                  <a:lnTo>
                    <a:pt x="483" y="37655"/>
                  </a:lnTo>
                  <a:lnTo>
                    <a:pt x="725" y="37889"/>
                  </a:lnTo>
                  <a:lnTo>
                    <a:pt x="1027" y="38241"/>
                  </a:lnTo>
                  <a:lnTo>
                    <a:pt x="1329" y="38476"/>
                  </a:lnTo>
                  <a:lnTo>
                    <a:pt x="1692" y="38593"/>
                  </a:lnTo>
                  <a:lnTo>
                    <a:pt x="2054" y="38828"/>
                  </a:lnTo>
                  <a:lnTo>
                    <a:pt x="2477" y="38828"/>
                  </a:lnTo>
                  <a:lnTo>
                    <a:pt x="3384" y="39062"/>
                  </a:lnTo>
                  <a:lnTo>
                    <a:pt x="4290" y="38945"/>
                  </a:lnTo>
                  <a:lnTo>
                    <a:pt x="5196" y="38710"/>
                  </a:lnTo>
                  <a:lnTo>
                    <a:pt x="6042" y="38124"/>
                  </a:lnTo>
                  <a:lnTo>
                    <a:pt x="6828" y="37303"/>
                  </a:lnTo>
                  <a:lnTo>
                    <a:pt x="7553" y="36130"/>
                  </a:lnTo>
                  <a:lnTo>
                    <a:pt x="8097" y="34722"/>
                  </a:lnTo>
                  <a:lnTo>
                    <a:pt x="8459" y="32963"/>
                  </a:lnTo>
                  <a:lnTo>
                    <a:pt x="9184" y="34488"/>
                  </a:lnTo>
                  <a:lnTo>
                    <a:pt x="9970" y="36012"/>
                  </a:lnTo>
                  <a:lnTo>
                    <a:pt x="10816" y="37303"/>
                  </a:lnTo>
                  <a:lnTo>
                    <a:pt x="11722" y="38358"/>
                  </a:lnTo>
                  <a:lnTo>
                    <a:pt x="12628" y="38710"/>
                  </a:lnTo>
                  <a:lnTo>
                    <a:pt x="13535" y="38476"/>
                  </a:lnTo>
                  <a:lnTo>
                    <a:pt x="14381" y="37185"/>
                  </a:lnTo>
                  <a:lnTo>
                    <a:pt x="15166" y="34957"/>
                  </a:lnTo>
                  <a:lnTo>
                    <a:pt x="14985" y="31907"/>
                  </a:lnTo>
                  <a:lnTo>
                    <a:pt x="14743" y="28974"/>
                  </a:lnTo>
                  <a:lnTo>
                    <a:pt x="14502" y="26276"/>
                  </a:lnTo>
                  <a:lnTo>
                    <a:pt x="14199" y="23461"/>
                  </a:lnTo>
                  <a:lnTo>
                    <a:pt x="13897" y="20763"/>
                  </a:lnTo>
                  <a:lnTo>
                    <a:pt x="13595" y="17948"/>
                  </a:lnTo>
                  <a:lnTo>
                    <a:pt x="13293" y="14898"/>
                  </a:lnTo>
                  <a:lnTo>
                    <a:pt x="13051" y="11731"/>
                  </a:lnTo>
                  <a:lnTo>
                    <a:pt x="13656" y="7625"/>
                  </a:lnTo>
                  <a:lnTo>
                    <a:pt x="11480" y="4224"/>
                  </a:lnTo>
                  <a:lnTo>
                    <a:pt x="11239" y="5397"/>
                  </a:lnTo>
                  <a:lnTo>
                    <a:pt x="10997" y="6570"/>
                  </a:lnTo>
                  <a:lnTo>
                    <a:pt x="10695" y="7743"/>
                  </a:lnTo>
                  <a:lnTo>
                    <a:pt x="10393" y="8916"/>
                  </a:lnTo>
                  <a:lnTo>
                    <a:pt x="11722" y="11731"/>
                  </a:lnTo>
                  <a:lnTo>
                    <a:pt x="12266" y="17010"/>
                  </a:lnTo>
                  <a:lnTo>
                    <a:pt x="12749" y="22171"/>
                  </a:lnTo>
                  <a:lnTo>
                    <a:pt x="13172" y="27449"/>
                  </a:lnTo>
                  <a:lnTo>
                    <a:pt x="13474" y="32728"/>
                  </a:lnTo>
                  <a:lnTo>
                    <a:pt x="13172" y="33314"/>
                  </a:lnTo>
                  <a:lnTo>
                    <a:pt x="12870" y="33784"/>
                  </a:lnTo>
                  <a:lnTo>
                    <a:pt x="12508" y="34018"/>
                  </a:lnTo>
                  <a:lnTo>
                    <a:pt x="12145" y="34018"/>
                  </a:lnTo>
                  <a:lnTo>
                    <a:pt x="11662" y="33784"/>
                  </a:lnTo>
                  <a:lnTo>
                    <a:pt x="11178" y="33197"/>
                  </a:lnTo>
                  <a:lnTo>
                    <a:pt x="10574" y="32141"/>
                  </a:lnTo>
                  <a:lnTo>
                    <a:pt x="9849" y="30734"/>
                  </a:lnTo>
                  <a:lnTo>
                    <a:pt x="9003" y="27684"/>
                  </a:lnTo>
                  <a:lnTo>
                    <a:pt x="8278" y="24165"/>
                  </a:lnTo>
                  <a:lnTo>
                    <a:pt x="7734" y="20177"/>
                  </a:lnTo>
                  <a:lnTo>
                    <a:pt x="7311" y="15954"/>
                  </a:lnTo>
                  <a:lnTo>
                    <a:pt x="6949" y="11731"/>
                  </a:lnTo>
                  <a:lnTo>
                    <a:pt x="6647" y="7508"/>
                  </a:lnTo>
                  <a:lnTo>
                    <a:pt x="6405" y="3520"/>
                  </a:lnTo>
                  <a:lnTo>
                    <a:pt x="6163" y="1"/>
                  </a:lnTo>
                  <a:lnTo>
                    <a:pt x="5921" y="939"/>
                  </a:lnTo>
                  <a:lnTo>
                    <a:pt x="5619" y="2229"/>
                  </a:lnTo>
                  <a:lnTo>
                    <a:pt x="5257" y="3520"/>
                  </a:lnTo>
                  <a:lnTo>
                    <a:pt x="5015" y="4458"/>
                  </a:lnTo>
                  <a:lnTo>
                    <a:pt x="5196" y="8095"/>
                  </a:lnTo>
                  <a:lnTo>
                    <a:pt x="5499" y="11731"/>
                  </a:lnTo>
                  <a:lnTo>
                    <a:pt x="5801" y="15133"/>
                  </a:lnTo>
                  <a:lnTo>
                    <a:pt x="6163" y="18652"/>
                  </a:lnTo>
                  <a:lnTo>
                    <a:pt x="6465" y="22053"/>
                  </a:lnTo>
                  <a:lnTo>
                    <a:pt x="6707" y="25455"/>
                  </a:lnTo>
                  <a:lnTo>
                    <a:pt x="6949" y="28974"/>
                  </a:lnTo>
                  <a:lnTo>
                    <a:pt x="7070" y="32376"/>
                  </a:lnTo>
                  <a:lnTo>
                    <a:pt x="6465" y="33314"/>
                  </a:lnTo>
                  <a:lnTo>
                    <a:pt x="5801" y="34018"/>
                  </a:lnTo>
                  <a:lnTo>
                    <a:pt x="5076" y="34370"/>
                  </a:lnTo>
                  <a:lnTo>
                    <a:pt x="4411" y="34605"/>
                  </a:lnTo>
                  <a:lnTo>
                    <a:pt x="3686" y="34605"/>
                  </a:lnTo>
                  <a:lnTo>
                    <a:pt x="3021" y="34253"/>
                  </a:lnTo>
                  <a:lnTo>
                    <a:pt x="2357" y="33901"/>
                  </a:lnTo>
                  <a:lnTo>
                    <a:pt x="1752" y="33197"/>
                  </a:lnTo>
                  <a:lnTo>
                    <a:pt x="2840" y="32141"/>
                  </a:lnTo>
                  <a:lnTo>
                    <a:pt x="3565" y="30617"/>
                  </a:lnTo>
                  <a:lnTo>
                    <a:pt x="3988" y="28974"/>
                  </a:lnTo>
                  <a:lnTo>
                    <a:pt x="4109" y="27097"/>
                  </a:lnTo>
                  <a:lnTo>
                    <a:pt x="4048" y="25455"/>
                  </a:lnTo>
                  <a:lnTo>
                    <a:pt x="3807" y="23813"/>
                  </a:lnTo>
                  <a:lnTo>
                    <a:pt x="3444" y="22640"/>
                  </a:lnTo>
                  <a:lnTo>
                    <a:pt x="2961" y="21819"/>
                  </a:lnTo>
                  <a:lnTo>
                    <a:pt x="2477" y="20880"/>
                  </a:lnTo>
                  <a:lnTo>
                    <a:pt x="2115" y="20880"/>
                  </a:lnTo>
                  <a:lnTo>
                    <a:pt x="1752" y="20998"/>
                  </a:lnTo>
                  <a:lnTo>
                    <a:pt x="1450" y="21115"/>
                  </a:lnTo>
                  <a:lnTo>
                    <a:pt x="1148" y="21232"/>
                  </a:lnTo>
                  <a:lnTo>
                    <a:pt x="846" y="21467"/>
                  </a:lnTo>
                  <a:lnTo>
                    <a:pt x="544" y="21584"/>
                  </a:lnTo>
                  <a:lnTo>
                    <a:pt x="242" y="21936"/>
                  </a:lnTo>
                  <a:lnTo>
                    <a:pt x="0" y="22171"/>
                  </a:lnTo>
                  <a:lnTo>
                    <a:pt x="0" y="25690"/>
                  </a:lnTo>
                  <a:lnTo>
                    <a:pt x="423" y="25573"/>
                  </a:lnTo>
                  <a:lnTo>
                    <a:pt x="786" y="25924"/>
                  </a:lnTo>
                  <a:lnTo>
                    <a:pt x="1088" y="26863"/>
                  </a:lnTo>
                  <a:lnTo>
                    <a:pt x="1329" y="28388"/>
                  </a:lnTo>
                  <a:lnTo>
                    <a:pt x="1027" y="29795"/>
                  </a:lnTo>
                  <a:lnTo>
                    <a:pt x="60" y="31320"/>
                  </a:lnTo>
                  <a:lnTo>
                    <a:pt x="0" y="3132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71" name="Shape 271"/>
            <p:cNvSpPr/>
            <p:nvPr/>
          </p:nvSpPr>
          <p:spPr>
            <a:xfrm>
              <a:off x="963725" y="744850"/>
              <a:ext cx="300650" cy="964850"/>
            </a:xfrm>
            <a:custGeom>
              <a:avLst/>
              <a:gdLst/>
              <a:ahLst/>
              <a:cxnLst/>
              <a:rect l="0" t="0" r="0" b="0"/>
              <a:pathLst>
                <a:path w="12026" h="38594" extrusionOk="0">
                  <a:moveTo>
                    <a:pt x="12025" y="24517"/>
                  </a:moveTo>
                  <a:lnTo>
                    <a:pt x="12025" y="20998"/>
                  </a:lnTo>
                  <a:lnTo>
                    <a:pt x="11542" y="21467"/>
                  </a:lnTo>
                  <a:lnTo>
                    <a:pt x="11119" y="22054"/>
                  </a:lnTo>
                  <a:lnTo>
                    <a:pt x="10696" y="22757"/>
                  </a:lnTo>
                  <a:lnTo>
                    <a:pt x="10333" y="23344"/>
                  </a:lnTo>
                  <a:lnTo>
                    <a:pt x="9971" y="24048"/>
                  </a:lnTo>
                  <a:lnTo>
                    <a:pt x="9669" y="24751"/>
                  </a:lnTo>
                  <a:lnTo>
                    <a:pt x="9427" y="25573"/>
                  </a:lnTo>
                  <a:lnTo>
                    <a:pt x="9246" y="26276"/>
                  </a:lnTo>
                  <a:lnTo>
                    <a:pt x="8883" y="28857"/>
                  </a:lnTo>
                  <a:lnTo>
                    <a:pt x="8823" y="30265"/>
                  </a:lnTo>
                  <a:lnTo>
                    <a:pt x="8883" y="30968"/>
                  </a:lnTo>
                  <a:lnTo>
                    <a:pt x="8943" y="31555"/>
                  </a:lnTo>
                  <a:lnTo>
                    <a:pt x="8279" y="31907"/>
                  </a:lnTo>
                  <a:lnTo>
                    <a:pt x="7795" y="32141"/>
                  </a:lnTo>
                  <a:lnTo>
                    <a:pt x="7312" y="32376"/>
                  </a:lnTo>
                  <a:lnTo>
                    <a:pt x="6949" y="32493"/>
                  </a:lnTo>
                  <a:lnTo>
                    <a:pt x="6587" y="32611"/>
                  </a:lnTo>
                  <a:lnTo>
                    <a:pt x="6285" y="32611"/>
                  </a:lnTo>
                  <a:lnTo>
                    <a:pt x="5922" y="32728"/>
                  </a:lnTo>
                  <a:lnTo>
                    <a:pt x="5560" y="32728"/>
                  </a:lnTo>
                  <a:lnTo>
                    <a:pt x="4593" y="30265"/>
                  </a:lnTo>
                  <a:lnTo>
                    <a:pt x="3747" y="26394"/>
                  </a:lnTo>
                  <a:lnTo>
                    <a:pt x="3022" y="21584"/>
                  </a:lnTo>
                  <a:lnTo>
                    <a:pt x="2418" y="16188"/>
                  </a:lnTo>
                  <a:lnTo>
                    <a:pt x="1874" y="10910"/>
                  </a:lnTo>
                  <a:lnTo>
                    <a:pt x="1511" y="6100"/>
                  </a:lnTo>
                  <a:lnTo>
                    <a:pt x="1209" y="2347"/>
                  </a:lnTo>
                  <a:lnTo>
                    <a:pt x="1088" y="1"/>
                  </a:lnTo>
                  <a:lnTo>
                    <a:pt x="1" y="3285"/>
                  </a:lnTo>
                  <a:lnTo>
                    <a:pt x="122" y="5162"/>
                  </a:lnTo>
                  <a:lnTo>
                    <a:pt x="303" y="8095"/>
                  </a:lnTo>
                  <a:lnTo>
                    <a:pt x="545" y="11848"/>
                  </a:lnTo>
                  <a:lnTo>
                    <a:pt x="968" y="16306"/>
                  </a:lnTo>
                  <a:lnTo>
                    <a:pt x="1511" y="21232"/>
                  </a:lnTo>
                  <a:lnTo>
                    <a:pt x="2357" y="26628"/>
                  </a:lnTo>
                  <a:lnTo>
                    <a:pt x="3445" y="32141"/>
                  </a:lnTo>
                  <a:lnTo>
                    <a:pt x="4835" y="37655"/>
                  </a:lnTo>
                  <a:lnTo>
                    <a:pt x="5258" y="38358"/>
                  </a:lnTo>
                  <a:lnTo>
                    <a:pt x="5922" y="38593"/>
                  </a:lnTo>
                  <a:lnTo>
                    <a:pt x="6829" y="38593"/>
                  </a:lnTo>
                  <a:lnTo>
                    <a:pt x="7856" y="38241"/>
                  </a:lnTo>
                  <a:lnTo>
                    <a:pt x="8883" y="37655"/>
                  </a:lnTo>
                  <a:lnTo>
                    <a:pt x="9789" y="36834"/>
                  </a:lnTo>
                  <a:lnTo>
                    <a:pt x="10454" y="35895"/>
                  </a:lnTo>
                  <a:lnTo>
                    <a:pt x="10817" y="34839"/>
                  </a:lnTo>
                  <a:lnTo>
                    <a:pt x="11119" y="34957"/>
                  </a:lnTo>
                  <a:lnTo>
                    <a:pt x="11421" y="35191"/>
                  </a:lnTo>
                  <a:lnTo>
                    <a:pt x="11723" y="35426"/>
                  </a:lnTo>
                  <a:lnTo>
                    <a:pt x="12025" y="35895"/>
                  </a:lnTo>
                  <a:lnTo>
                    <a:pt x="12025" y="30147"/>
                  </a:lnTo>
                  <a:lnTo>
                    <a:pt x="11421" y="30030"/>
                  </a:lnTo>
                  <a:lnTo>
                    <a:pt x="10998" y="29795"/>
                  </a:lnTo>
                  <a:lnTo>
                    <a:pt x="10756" y="29444"/>
                  </a:lnTo>
                  <a:lnTo>
                    <a:pt x="10696" y="28974"/>
                  </a:lnTo>
                  <a:lnTo>
                    <a:pt x="10696" y="28388"/>
                  </a:lnTo>
                  <a:lnTo>
                    <a:pt x="10756" y="27801"/>
                  </a:lnTo>
                  <a:lnTo>
                    <a:pt x="10817" y="27097"/>
                  </a:lnTo>
                  <a:lnTo>
                    <a:pt x="10877" y="26276"/>
                  </a:lnTo>
                  <a:lnTo>
                    <a:pt x="11179" y="25690"/>
                  </a:lnTo>
                  <a:lnTo>
                    <a:pt x="11481" y="25103"/>
                  </a:lnTo>
                  <a:lnTo>
                    <a:pt x="11723" y="24751"/>
                  </a:lnTo>
                  <a:lnTo>
                    <a:pt x="12025" y="2451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72" name="Shape 272"/>
            <p:cNvSpPr/>
            <p:nvPr/>
          </p:nvSpPr>
          <p:spPr>
            <a:xfrm>
              <a:off x="1722050" y="809375"/>
              <a:ext cx="98200" cy="903250"/>
            </a:xfrm>
            <a:custGeom>
              <a:avLst/>
              <a:gdLst/>
              <a:ahLst/>
              <a:cxnLst/>
              <a:rect l="0" t="0" r="0" b="0"/>
              <a:pathLst>
                <a:path w="3928" h="36130" extrusionOk="0">
                  <a:moveTo>
                    <a:pt x="0" y="4341"/>
                  </a:moveTo>
                  <a:lnTo>
                    <a:pt x="907" y="0"/>
                  </a:lnTo>
                  <a:lnTo>
                    <a:pt x="3928" y="31907"/>
                  </a:lnTo>
                  <a:lnTo>
                    <a:pt x="2961" y="36129"/>
                  </a:lnTo>
                  <a:lnTo>
                    <a:pt x="0" y="434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73" name="Shape 273"/>
            <p:cNvSpPr/>
            <p:nvPr/>
          </p:nvSpPr>
          <p:spPr>
            <a:xfrm>
              <a:off x="2200900" y="736050"/>
              <a:ext cx="105750" cy="900325"/>
            </a:xfrm>
            <a:custGeom>
              <a:avLst/>
              <a:gdLst/>
              <a:ahLst/>
              <a:cxnLst/>
              <a:rect l="0" t="0" r="0" b="0"/>
              <a:pathLst>
                <a:path w="4230" h="36013" extrusionOk="0">
                  <a:moveTo>
                    <a:pt x="3384" y="36013"/>
                  </a:moveTo>
                  <a:lnTo>
                    <a:pt x="0" y="3637"/>
                  </a:lnTo>
                  <a:lnTo>
                    <a:pt x="1088" y="1"/>
                  </a:lnTo>
                  <a:lnTo>
                    <a:pt x="4230" y="33080"/>
                  </a:lnTo>
                  <a:lnTo>
                    <a:pt x="3384" y="3601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74" name="Shape 274"/>
            <p:cNvSpPr/>
            <p:nvPr/>
          </p:nvSpPr>
          <p:spPr>
            <a:xfrm>
              <a:off x="625375" y="1178875"/>
              <a:ext cx="225100" cy="366600"/>
            </a:xfrm>
            <a:custGeom>
              <a:avLst/>
              <a:gdLst/>
              <a:ahLst/>
              <a:cxnLst/>
              <a:rect l="0" t="0" r="0" b="0"/>
              <a:pathLst>
                <a:path w="9004" h="14664" extrusionOk="0">
                  <a:moveTo>
                    <a:pt x="665" y="14663"/>
                  </a:moveTo>
                  <a:lnTo>
                    <a:pt x="665" y="14429"/>
                  </a:lnTo>
                  <a:lnTo>
                    <a:pt x="604" y="14077"/>
                  </a:lnTo>
                  <a:lnTo>
                    <a:pt x="604" y="13725"/>
                  </a:lnTo>
                  <a:lnTo>
                    <a:pt x="544" y="13373"/>
                  </a:lnTo>
                  <a:lnTo>
                    <a:pt x="846" y="12669"/>
                  </a:lnTo>
                  <a:lnTo>
                    <a:pt x="1209" y="12200"/>
                  </a:lnTo>
                  <a:lnTo>
                    <a:pt x="1511" y="11613"/>
                  </a:lnTo>
                  <a:lnTo>
                    <a:pt x="1813" y="11027"/>
                  </a:lnTo>
                  <a:lnTo>
                    <a:pt x="1813" y="10792"/>
                  </a:lnTo>
                  <a:lnTo>
                    <a:pt x="1813" y="10440"/>
                  </a:lnTo>
                  <a:lnTo>
                    <a:pt x="1813" y="10206"/>
                  </a:lnTo>
                  <a:lnTo>
                    <a:pt x="1752" y="9971"/>
                  </a:lnTo>
                  <a:lnTo>
                    <a:pt x="1632" y="10088"/>
                  </a:lnTo>
                  <a:lnTo>
                    <a:pt x="1450" y="10088"/>
                  </a:lnTo>
                  <a:lnTo>
                    <a:pt x="1269" y="10088"/>
                  </a:lnTo>
                  <a:lnTo>
                    <a:pt x="967" y="9854"/>
                  </a:lnTo>
                  <a:lnTo>
                    <a:pt x="604" y="9150"/>
                  </a:lnTo>
                  <a:lnTo>
                    <a:pt x="363" y="8681"/>
                  </a:lnTo>
                  <a:lnTo>
                    <a:pt x="181" y="8329"/>
                  </a:lnTo>
                  <a:lnTo>
                    <a:pt x="0" y="7860"/>
                  </a:lnTo>
                  <a:lnTo>
                    <a:pt x="61" y="6921"/>
                  </a:lnTo>
                  <a:lnTo>
                    <a:pt x="181" y="6335"/>
                  </a:lnTo>
                  <a:lnTo>
                    <a:pt x="302" y="5748"/>
                  </a:lnTo>
                  <a:lnTo>
                    <a:pt x="483" y="4810"/>
                  </a:lnTo>
                  <a:lnTo>
                    <a:pt x="604" y="4693"/>
                  </a:lnTo>
                  <a:lnTo>
                    <a:pt x="665" y="4341"/>
                  </a:lnTo>
                  <a:lnTo>
                    <a:pt x="786" y="3871"/>
                  </a:lnTo>
                  <a:lnTo>
                    <a:pt x="967" y="2933"/>
                  </a:lnTo>
                  <a:lnTo>
                    <a:pt x="1390" y="2346"/>
                  </a:lnTo>
                  <a:lnTo>
                    <a:pt x="1813" y="1760"/>
                  </a:lnTo>
                  <a:lnTo>
                    <a:pt x="2175" y="1173"/>
                  </a:lnTo>
                  <a:lnTo>
                    <a:pt x="2598" y="470"/>
                  </a:lnTo>
                  <a:lnTo>
                    <a:pt x="2780" y="352"/>
                  </a:lnTo>
                  <a:lnTo>
                    <a:pt x="2961" y="235"/>
                  </a:lnTo>
                  <a:lnTo>
                    <a:pt x="3142" y="235"/>
                  </a:lnTo>
                  <a:lnTo>
                    <a:pt x="3263" y="118"/>
                  </a:lnTo>
                  <a:lnTo>
                    <a:pt x="3505" y="118"/>
                  </a:lnTo>
                  <a:lnTo>
                    <a:pt x="3746" y="118"/>
                  </a:lnTo>
                  <a:lnTo>
                    <a:pt x="4048" y="0"/>
                  </a:lnTo>
                  <a:lnTo>
                    <a:pt x="4471" y="0"/>
                  </a:lnTo>
                  <a:lnTo>
                    <a:pt x="4713" y="0"/>
                  </a:lnTo>
                  <a:lnTo>
                    <a:pt x="4955" y="118"/>
                  </a:lnTo>
                  <a:lnTo>
                    <a:pt x="5196" y="118"/>
                  </a:lnTo>
                  <a:lnTo>
                    <a:pt x="5438" y="235"/>
                  </a:lnTo>
                  <a:lnTo>
                    <a:pt x="5438" y="822"/>
                  </a:lnTo>
                  <a:lnTo>
                    <a:pt x="5499" y="1408"/>
                  </a:lnTo>
                  <a:lnTo>
                    <a:pt x="5499" y="1995"/>
                  </a:lnTo>
                  <a:lnTo>
                    <a:pt x="5559" y="2581"/>
                  </a:lnTo>
                  <a:lnTo>
                    <a:pt x="5499" y="3050"/>
                  </a:lnTo>
                  <a:lnTo>
                    <a:pt x="5378" y="3637"/>
                  </a:lnTo>
                  <a:lnTo>
                    <a:pt x="5317" y="4106"/>
                  </a:lnTo>
                  <a:lnTo>
                    <a:pt x="5196" y="4575"/>
                  </a:lnTo>
                  <a:lnTo>
                    <a:pt x="4834" y="4693"/>
                  </a:lnTo>
                  <a:lnTo>
                    <a:pt x="4592" y="4810"/>
                  </a:lnTo>
                  <a:lnTo>
                    <a:pt x="4411" y="4810"/>
                  </a:lnTo>
                  <a:lnTo>
                    <a:pt x="4109" y="4810"/>
                  </a:lnTo>
                  <a:lnTo>
                    <a:pt x="4048" y="4575"/>
                  </a:lnTo>
                  <a:lnTo>
                    <a:pt x="3928" y="4458"/>
                  </a:lnTo>
                  <a:lnTo>
                    <a:pt x="3867" y="4223"/>
                  </a:lnTo>
                  <a:lnTo>
                    <a:pt x="3746" y="3989"/>
                  </a:lnTo>
                  <a:lnTo>
                    <a:pt x="3384" y="3989"/>
                  </a:lnTo>
                  <a:lnTo>
                    <a:pt x="3021" y="3989"/>
                  </a:lnTo>
                  <a:lnTo>
                    <a:pt x="2598" y="4106"/>
                  </a:lnTo>
                  <a:lnTo>
                    <a:pt x="2236" y="4106"/>
                  </a:lnTo>
                  <a:lnTo>
                    <a:pt x="2296" y="4223"/>
                  </a:lnTo>
                  <a:lnTo>
                    <a:pt x="2357" y="4341"/>
                  </a:lnTo>
                  <a:lnTo>
                    <a:pt x="2417" y="4458"/>
                  </a:lnTo>
                  <a:lnTo>
                    <a:pt x="2477" y="4575"/>
                  </a:lnTo>
                  <a:lnTo>
                    <a:pt x="2296" y="4575"/>
                  </a:lnTo>
                  <a:lnTo>
                    <a:pt x="2115" y="4693"/>
                  </a:lnTo>
                  <a:lnTo>
                    <a:pt x="1873" y="4693"/>
                  </a:lnTo>
                  <a:lnTo>
                    <a:pt x="1692" y="4810"/>
                  </a:lnTo>
                  <a:lnTo>
                    <a:pt x="1692" y="4927"/>
                  </a:lnTo>
                  <a:lnTo>
                    <a:pt x="1692" y="5044"/>
                  </a:lnTo>
                  <a:lnTo>
                    <a:pt x="1692" y="5279"/>
                  </a:lnTo>
                  <a:lnTo>
                    <a:pt x="1752" y="5396"/>
                  </a:lnTo>
                  <a:lnTo>
                    <a:pt x="1934" y="5514"/>
                  </a:lnTo>
                  <a:lnTo>
                    <a:pt x="2115" y="5748"/>
                  </a:lnTo>
                  <a:lnTo>
                    <a:pt x="2296" y="5866"/>
                  </a:lnTo>
                  <a:lnTo>
                    <a:pt x="2477" y="6100"/>
                  </a:lnTo>
                  <a:lnTo>
                    <a:pt x="2477" y="6217"/>
                  </a:lnTo>
                  <a:lnTo>
                    <a:pt x="2477" y="6335"/>
                  </a:lnTo>
                  <a:lnTo>
                    <a:pt x="2477" y="6569"/>
                  </a:lnTo>
                  <a:lnTo>
                    <a:pt x="2477" y="6687"/>
                  </a:lnTo>
                  <a:lnTo>
                    <a:pt x="2840" y="6804"/>
                  </a:lnTo>
                  <a:lnTo>
                    <a:pt x="3142" y="6921"/>
                  </a:lnTo>
                  <a:lnTo>
                    <a:pt x="3444" y="7039"/>
                  </a:lnTo>
                  <a:lnTo>
                    <a:pt x="3686" y="7039"/>
                  </a:lnTo>
                  <a:lnTo>
                    <a:pt x="4048" y="7156"/>
                  </a:lnTo>
                  <a:lnTo>
                    <a:pt x="4411" y="7273"/>
                  </a:lnTo>
                  <a:lnTo>
                    <a:pt x="4894" y="7390"/>
                  </a:lnTo>
                  <a:lnTo>
                    <a:pt x="5438" y="7390"/>
                  </a:lnTo>
                  <a:lnTo>
                    <a:pt x="5982" y="7156"/>
                  </a:lnTo>
                  <a:lnTo>
                    <a:pt x="6405" y="6804"/>
                  </a:lnTo>
                  <a:lnTo>
                    <a:pt x="6707" y="6569"/>
                  </a:lnTo>
                  <a:lnTo>
                    <a:pt x="7009" y="6452"/>
                  </a:lnTo>
                  <a:lnTo>
                    <a:pt x="7311" y="5983"/>
                  </a:lnTo>
                  <a:lnTo>
                    <a:pt x="7674" y="5631"/>
                  </a:lnTo>
                  <a:lnTo>
                    <a:pt x="7976" y="5279"/>
                  </a:lnTo>
                  <a:lnTo>
                    <a:pt x="8278" y="4810"/>
                  </a:lnTo>
                  <a:lnTo>
                    <a:pt x="8459" y="4693"/>
                  </a:lnTo>
                  <a:lnTo>
                    <a:pt x="8641" y="4693"/>
                  </a:lnTo>
                  <a:lnTo>
                    <a:pt x="8822" y="4693"/>
                  </a:lnTo>
                  <a:lnTo>
                    <a:pt x="9003" y="4575"/>
                  </a:lnTo>
                  <a:lnTo>
                    <a:pt x="9003" y="5044"/>
                  </a:lnTo>
                  <a:lnTo>
                    <a:pt x="8943" y="5631"/>
                  </a:lnTo>
                  <a:lnTo>
                    <a:pt x="8943" y="6100"/>
                  </a:lnTo>
                  <a:lnTo>
                    <a:pt x="8882" y="6687"/>
                  </a:lnTo>
                  <a:lnTo>
                    <a:pt x="8641" y="7390"/>
                  </a:lnTo>
                  <a:lnTo>
                    <a:pt x="8459" y="7977"/>
                  </a:lnTo>
                  <a:lnTo>
                    <a:pt x="8218" y="8446"/>
                  </a:lnTo>
                  <a:lnTo>
                    <a:pt x="7855" y="9033"/>
                  </a:lnTo>
                  <a:lnTo>
                    <a:pt x="7553" y="9150"/>
                  </a:lnTo>
                  <a:lnTo>
                    <a:pt x="7251" y="9385"/>
                  </a:lnTo>
                  <a:lnTo>
                    <a:pt x="6949" y="9736"/>
                  </a:lnTo>
                  <a:lnTo>
                    <a:pt x="6465" y="10323"/>
                  </a:lnTo>
                  <a:lnTo>
                    <a:pt x="6405" y="10440"/>
                  </a:lnTo>
                  <a:lnTo>
                    <a:pt x="6345" y="10675"/>
                  </a:lnTo>
                  <a:lnTo>
                    <a:pt x="6224" y="10792"/>
                  </a:lnTo>
                  <a:lnTo>
                    <a:pt x="6163" y="11027"/>
                  </a:lnTo>
                  <a:lnTo>
                    <a:pt x="6103" y="10910"/>
                  </a:lnTo>
                  <a:lnTo>
                    <a:pt x="6042" y="10792"/>
                  </a:lnTo>
                  <a:lnTo>
                    <a:pt x="5922" y="10675"/>
                  </a:lnTo>
                  <a:lnTo>
                    <a:pt x="5861" y="10558"/>
                  </a:lnTo>
                  <a:lnTo>
                    <a:pt x="5801" y="10675"/>
                  </a:lnTo>
                  <a:lnTo>
                    <a:pt x="5740" y="10792"/>
                  </a:lnTo>
                  <a:lnTo>
                    <a:pt x="5680" y="11027"/>
                  </a:lnTo>
                  <a:lnTo>
                    <a:pt x="5619" y="11144"/>
                  </a:lnTo>
                  <a:lnTo>
                    <a:pt x="5499" y="11144"/>
                  </a:lnTo>
                  <a:lnTo>
                    <a:pt x="5317" y="11144"/>
                  </a:lnTo>
                  <a:lnTo>
                    <a:pt x="5136" y="11144"/>
                  </a:lnTo>
                  <a:lnTo>
                    <a:pt x="4894" y="11261"/>
                  </a:lnTo>
                  <a:lnTo>
                    <a:pt x="4834" y="11379"/>
                  </a:lnTo>
                  <a:lnTo>
                    <a:pt x="4834" y="11496"/>
                  </a:lnTo>
                  <a:lnTo>
                    <a:pt x="4774" y="11731"/>
                  </a:lnTo>
                  <a:lnTo>
                    <a:pt x="4713" y="11848"/>
                  </a:lnTo>
                  <a:lnTo>
                    <a:pt x="4653" y="11848"/>
                  </a:lnTo>
                  <a:lnTo>
                    <a:pt x="4592" y="11731"/>
                  </a:lnTo>
                  <a:lnTo>
                    <a:pt x="4532" y="11731"/>
                  </a:lnTo>
                  <a:lnTo>
                    <a:pt x="4471" y="11731"/>
                  </a:lnTo>
                  <a:lnTo>
                    <a:pt x="3928" y="12200"/>
                  </a:lnTo>
                  <a:lnTo>
                    <a:pt x="3565" y="12434"/>
                  </a:lnTo>
                  <a:lnTo>
                    <a:pt x="3323" y="12669"/>
                  </a:lnTo>
                  <a:lnTo>
                    <a:pt x="3082" y="13021"/>
                  </a:lnTo>
                  <a:lnTo>
                    <a:pt x="2900" y="13021"/>
                  </a:lnTo>
                  <a:lnTo>
                    <a:pt x="2719" y="13021"/>
                  </a:lnTo>
                  <a:lnTo>
                    <a:pt x="2477" y="13138"/>
                  </a:lnTo>
                  <a:lnTo>
                    <a:pt x="2236" y="13138"/>
                  </a:lnTo>
                  <a:lnTo>
                    <a:pt x="2115" y="13607"/>
                  </a:lnTo>
                  <a:lnTo>
                    <a:pt x="1994" y="13842"/>
                  </a:lnTo>
                  <a:lnTo>
                    <a:pt x="1813" y="14077"/>
                  </a:lnTo>
                  <a:lnTo>
                    <a:pt x="1511" y="14546"/>
                  </a:lnTo>
                  <a:lnTo>
                    <a:pt x="1269" y="14546"/>
                  </a:lnTo>
                  <a:lnTo>
                    <a:pt x="1088" y="14546"/>
                  </a:lnTo>
                  <a:lnTo>
                    <a:pt x="906" y="14546"/>
                  </a:lnTo>
                  <a:lnTo>
                    <a:pt x="665" y="1466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75" name="Shape 275"/>
            <p:cNvSpPr/>
            <p:nvPr/>
          </p:nvSpPr>
          <p:spPr>
            <a:xfrm>
              <a:off x="1129900" y="782975"/>
              <a:ext cx="93675" cy="173050"/>
            </a:xfrm>
            <a:custGeom>
              <a:avLst/>
              <a:gdLst/>
              <a:ahLst/>
              <a:cxnLst/>
              <a:rect l="0" t="0" r="0" b="0"/>
              <a:pathLst>
                <a:path w="3747" h="6922" extrusionOk="0">
                  <a:moveTo>
                    <a:pt x="2115" y="6921"/>
                  </a:moveTo>
                  <a:lnTo>
                    <a:pt x="1873" y="6335"/>
                  </a:lnTo>
                  <a:lnTo>
                    <a:pt x="1571" y="5866"/>
                  </a:lnTo>
                  <a:lnTo>
                    <a:pt x="1330" y="5514"/>
                  </a:lnTo>
                  <a:lnTo>
                    <a:pt x="1088" y="5045"/>
                  </a:lnTo>
                  <a:lnTo>
                    <a:pt x="846" y="4693"/>
                  </a:lnTo>
                  <a:lnTo>
                    <a:pt x="605" y="4224"/>
                  </a:lnTo>
                  <a:lnTo>
                    <a:pt x="302" y="3754"/>
                  </a:lnTo>
                  <a:lnTo>
                    <a:pt x="0" y="3285"/>
                  </a:lnTo>
                  <a:lnTo>
                    <a:pt x="423" y="2581"/>
                  </a:lnTo>
                  <a:lnTo>
                    <a:pt x="846" y="1877"/>
                  </a:lnTo>
                  <a:lnTo>
                    <a:pt x="1269" y="1056"/>
                  </a:lnTo>
                  <a:lnTo>
                    <a:pt x="1692" y="1"/>
                  </a:lnTo>
                  <a:lnTo>
                    <a:pt x="1873" y="353"/>
                  </a:lnTo>
                  <a:lnTo>
                    <a:pt x="2115" y="939"/>
                  </a:lnTo>
                  <a:lnTo>
                    <a:pt x="2417" y="1526"/>
                  </a:lnTo>
                  <a:lnTo>
                    <a:pt x="2719" y="2229"/>
                  </a:lnTo>
                  <a:lnTo>
                    <a:pt x="3082" y="2933"/>
                  </a:lnTo>
                  <a:lnTo>
                    <a:pt x="3384" y="3520"/>
                  </a:lnTo>
                  <a:lnTo>
                    <a:pt x="3626" y="3872"/>
                  </a:lnTo>
                  <a:lnTo>
                    <a:pt x="3747" y="4106"/>
                  </a:lnTo>
                  <a:lnTo>
                    <a:pt x="3203" y="4927"/>
                  </a:lnTo>
                  <a:lnTo>
                    <a:pt x="2840" y="5631"/>
                  </a:lnTo>
                  <a:lnTo>
                    <a:pt x="2478" y="6218"/>
                  </a:lnTo>
                  <a:lnTo>
                    <a:pt x="2115" y="692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76" name="Shape 276"/>
            <p:cNvSpPr/>
            <p:nvPr/>
          </p:nvSpPr>
          <p:spPr>
            <a:xfrm>
              <a:off x="1223550" y="730200"/>
              <a:ext cx="83100" cy="167175"/>
            </a:xfrm>
            <a:custGeom>
              <a:avLst/>
              <a:gdLst/>
              <a:ahLst/>
              <a:cxnLst/>
              <a:rect l="0" t="0" r="0" b="0"/>
              <a:pathLst>
                <a:path w="3324" h="6687" extrusionOk="0">
                  <a:moveTo>
                    <a:pt x="1813" y="6686"/>
                  </a:moveTo>
                  <a:lnTo>
                    <a:pt x="1692" y="6335"/>
                  </a:lnTo>
                  <a:lnTo>
                    <a:pt x="1511" y="5983"/>
                  </a:lnTo>
                  <a:lnTo>
                    <a:pt x="1330" y="5513"/>
                  </a:lnTo>
                  <a:lnTo>
                    <a:pt x="1028" y="5162"/>
                  </a:lnTo>
                  <a:lnTo>
                    <a:pt x="786" y="4692"/>
                  </a:lnTo>
                  <a:lnTo>
                    <a:pt x="484" y="4223"/>
                  </a:lnTo>
                  <a:lnTo>
                    <a:pt x="242" y="3754"/>
                  </a:lnTo>
                  <a:lnTo>
                    <a:pt x="1" y="3402"/>
                  </a:lnTo>
                  <a:lnTo>
                    <a:pt x="303" y="2581"/>
                  </a:lnTo>
                  <a:lnTo>
                    <a:pt x="605" y="1760"/>
                  </a:lnTo>
                  <a:lnTo>
                    <a:pt x="967" y="939"/>
                  </a:lnTo>
                  <a:lnTo>
                    <a:pt x="1390" y="0"/>
                  </a:lnTo>
                  <a:lnTo>
                    <a:pt x="1692" y="587"/>
                  </a:lnTo>
                  <a:lnTo>
                    <a:pt x="1995" y="1173"/>
                  </a:lnTo>
                  <a:lnTo>
                    <a:pt x="2236" y="1642"/>
                  </a:lnTo>
                  <a:lnTo>
                    <a:pt x="2478" y="1994"/>
                  </a:lnTo>
                  <a:lnTo>
                    <a:pt x="2659" y="2346"/>
                  </a:lnTo>
                  <a:lnTo>
                    <a:pt x="2901" y="2581"/>
                  </a:lnTo>
                  <a:lnTo>
                    <a:pt x="3082" y="3050"/>
                  </a:lnTo>
                  <a:lnTo>
                    <a:pt x="3324" y="3402"/>
                  </a:lnTo>
                  <a:lnTo>
                    <a:pt x="2961" y="4340"/>
                  </a:lnTo>
                  <a:lnTo>
                    <a:pt x="2538" y="5279"/>
                  </a:lnTo>
                  <a:lnTo>
                    <a:pt x="2115" y="5983"/>
                  </a:lnTo>
                  <a:lnTo>
                    <a:pt x="1813" y="668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</p:grpSp>
      <p:grpSp>
        <p:nvGrpSpPr>
          <p:cNvPr id="277" name="Shape 277"/>
          <p:cNvGrpSpPr/>
          <p:nvPr/>
        </p:nvGrpSpPr>
        <p:grpSpPr>
          <a:xfrm>
            <a:off x="2971800" y="4343400"/>
            <a:ext cx="1824036" cy="612775"/>
            <a:chOff x="0" y="0"/>
            <a:chExt cx="3000000" cy="3000000"/>
          </a:xfrm>
        </p:grpSpPr>
        <p:sp>
          <p:nvSpPr>
            <p:cNvPr id="278" name="Shape 278"/>
            <p:cNvSpPr/>
            <p:nvPr/>
          </p:nvSpPr>
          <p:spPr>
            <a:xfrm>
              <a:off x="0" y="0"/>
              <a:ext cx="3000000" cy="3000000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3429" y="0"/>
                  </a:moveTo>
                  <a:lnTo>
                    <a:pt x="116511" y="0"/>
                  </a:lnTo>
                  <a:lnTo>
                    <a:pt x="117233" y="179"/>
                  </a:lnTo>
                  <a:lnTo>
                    <a:pt x="117895" y="716"/>
                  </a:lnTo>
                  <a:lnTo>
                    <a:pt x="118436" y="1791"/>
                  </a:lnTo>
                  <a:lnTo>
                    <a:pt x="118977" y="2866"/>
                  </a:lnTo>
                  <a:lnTo>
                    <a:pt x="119399" y="4478"/>
                  </a:lnTo>
                  <a:lnTo>
                    <a:pt x="119699" y="6090"/>
                  </a:lnTo>
                  <a:lnTo>
                    <a:pt x="119940" y="8060"/>
                  </a:lnTo>
                  <a:lnTo>
                    <a:pt x="120000" y="10030"/>
                  </a:lnTo>
                  <a:lnTo>
                    <a:pt x="120000" y="109791"/>
                  </a:lnTo>
                  <a:lnTo>
                    <a:pt x="119940" y="111940"/>
                  </a:lnTo>
                  <a:lnTo>
                    <a:pt x="119699" y="113731"/>
                  </a:lnTo>
                  <a:lnTo>
                    <a:pt x="119399" y="115522"/>
                  </a:lnTo>
                  <a:lnTo>
                    <a:pt x="118977" y="116955"/>
                  </a:lnTo>
                  <a:lnTo>
                    <a:pt x="118436" y="118209"/>
                  </a:lnTo>
                  <a:lnTo>
                    <a:pt x="117895" y="119284"/>
                  </a:lnTo>
                  <a:lnTo>
                    <a:pt x="117233" y="119821"/>
                  </a:lnTo>
                  <a:lnTo>
                    <a:pt x="116511" y="120000"/>
                  </a:lnTo>
                  <a:lnTo>
                    <a:pt x="3429" y="120000"/>
                  </a:lnTo>
                  <a:lnTo>
                    <a:pt x="2707" y="119821"/>
                  </a:lnTo>
                  <a:lnTo>
                    <a:pt x="2105" y="119284"/>
                  </a:lnTo>
                  <a:lnTo>
                    <a:pt x="1504" y="118209"/>
                  </a:lnTo>
                  <a:lnTo>
                    <a:pt x="1023" y="116955"/>
                  </a:lnTo>
                  <a:lnTo>
                    <a:pt x="602" y="115522"/>
                  </a:lnTo>
                  <a:lnTo>
                    <a:pt x="241" y="113731"/>
                  </a:lnTo>
                  <a:lnTo>
                    <a:pt x="60" y="111940"/>
                  </a:lnTo>
                  <a:lnTo>
                    <a:pt x="0" y="109791"/>
                  </a:lnTo>
                  <a:lnTo>
                    <a:pt x="0" y="10030"/>
                  </a:lnTo>
                  <a:lnTo>
                    <a:pt x="60" y="8060"/>
                  </a:lnTo>
                  <a:lnTo>
                    <a:pt x="241" y="6090"/>
                  </a:lnTo>
                  <a:lnTo>
                    <a:pt x="602" y="4478"/>
                  </a:lnTo>
                  <a:lnTo>
                    <a:pt x="1023" y="2866"/>
                  </a:lnTo>
                  <a:lnTo>
                    <a:pt x="1504" y="1791"/>
                  </a:lnTo>
                  <a:lnTo>
                    <a:pt x="2105" y="716"/>
                  </a:lnTo>
                  <a:lnTo>
                    <a:pt x="2707" y="179"/>
                  </a:lnTo>
                  <a:lnTo>
                    <a:pt x="3429" y="0"/>
                  </a:lnTo>
                  <a:close/>
                </a:path>
              </a:pathLst>
            </a:custGeom>
            <a:solidFill>
              <a:srgbClr val="BFDDDD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79" name="Shape 279"/>
            <p:cNvSpPr/>
            <p:nvPr/>
          </p:nvSpPr>
          <p:spPr>
            <a:xfrm>
              <a:off x="36075" y="111925"/>
              <a:ext cx="2923325" cy="2771675"/>
            </a:xfrm>
            <a:custGeom>
              <a:avLst/>
              <a:gdLst/>
              <a:ahLst/>
              <a:cxnLst/>
              <a:rect l="0" t="0" r="0" b="0"/>
              <a:pathLst>
                <a:path w="116933" h="110867" extrusionOk="0">
                  <a:moveTo>
                    <a:pt x="2768" y="1"/>
                  </a:moveTo>
                  <a:lnTo>
                    <a:pt x="114226" y="1"/>
                  </a:lnTo>
                  <a:lnTo>
                    <a:pt x="114768" y="180"/>
                  </a:lnTo>
                  <a:lnTo>
                    <a:pt x="115309" y="538"/>
                  </a:lnTo>
                  <a:lnTo>
                    <a:pt x="115730" y="1254"/>
                  </a:lnTo>
                  <a:lnTo>
                    <a:pt x="116151" y="2150"/>
                  </a:lnTo>
                  <a:lnTo>
                    <a:pt x="116452" y="3224"/>
                  </a:lnTo>
                  <a:lnTo>
                    <a:pt x="116692" y="4478"/>
                  </a:lnTo>
                  <a:lnTo>
                    <a:pt x="116873" y="5911"/>
                  </a:lnTo>
                  <a:lnTo>
                    <a:pt x="116933" y="7344"/>
                  </a:lnTo>
                  <a:lnTo>
                    <a:pt x="116933" y="103523"/>
                  </a:lnTo>
                  <a:lnTo>
                    <a:pt x="116873" y="104956"/>
                  </a:lnTo>
                  <a:lnTo>
                    <a:pt x="116692" y="106389"/>
                  </a:lnTo>
                  <a:lnTo>
                    <a:pt x="116452" y="107642"/>
                  </a:lnTo>
                  <a:lnTo>
                    <a:pt x="116151" y="108717"/>
                  </a:lnTo>
                  <a:lnTo>
                    <a:pt x="115730" y="109613"/>
                  </a:lnTo>
                  <a:lnTo>
                    <a:pt x="115309" y="110329"/>
                  </a:lnTo>
                  <a:lnTo>
                    <a:pt x="114768" y="110687"/>
                  </a:lnTo>
                  <a:lnTo>
                    <a:pt x="114226" y="110866"/>
                  </a:lnTo>
                  <a:lnTo>
                    <a:pt x="2768" y="110866"/>
                  </a:lnTo>
                  <a:lnTo>
                    <a:pt x="2226" y="110687"/>
                  </a:lnTo>
                  <a:lnTo>
                    <a:pt x="1685" y="110329"/>
                  </a:lnTo>
                  <a:lnTo>
                    <a:pt x="1204" y="109613"/>
                  </a:lnTo>
                  <a:lnTo>
                    <a:pt x="843" y="108717"/>
                  </a:lnTo>
                  <a:lnTo>
                    <a:pt x="482" y="107642"/>
                  </a:lnTo>
                  <a:lnTo>
                    <a:pt x="241" y="106389"/>
                  </a:lnTo>
                  <a:lnTo>
                    <a:pt x="61" y="104956"/>
                  </a:lnTo>
                  <a:lnTo>
                    <a:pt x="1" y="103523"/>
                  </a:lnTo>
                  <a:lnTo>
                    <a:pt x="1" y="7344"/>
                  </a:lnTo>
                  <a:lnTo>
                    <a:pt x="61" y="5911"/>
                  </a:lnTo>
                  <a:lnTo>
                    <a:pt x="241" y="4478"/>
                  </a:lnTo>
                  <a:lnTo>
                    <a:pt x="482" y="3224"/>
                  </a:lnTo>
                  <a:lnTo>
                    <a:pt x="843" y="2150"/>
                  </a:lnTo>
                  <a:lnTo>
                    <a:pt x="1204" y="1254"/>
                  </a:lnTo>
                  <a:lnTo>
                    <a:pt x="1685" y="538"/>
                  </a:lnTo>
                  <a:lnTo>
                    <a:pt x="2226" y="180"/>
                  </a:lnTo>
                  <a:lnTo>
                    <a:pt x="2768" y="1"/>
                  </a:lnTo>
                  <a:close/>
                </a:path>
              </a:pathLst>
            </a:custGeom>
            <a:solidFill>
              <a:srgbClr val="7FBFB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80" name="Shape 280"/>
            <p:cNvSpPr/>
            <p:nvPr/>
          </p:nvSpPr>
          <p:spPr>
            <a:xfrm>
              <a:off x="246600" y="1880575"/>
              <a:ext cx="61675" cy="376150"/>
            </a:xfrm>
            <a:custGeom>
              <a:avLst/>
              <a:gdLst/>
              <a:ahLst/>
              <a:cxnLst/>
              <a:rect l="0" t="0" r="0" b="0"/>
              <a:pathLst>
                <a:path w="2467" h="15046" extrusionOk="0">
                  <a:moveTo>
                    <a:pt x="1" y="10747"/>
                  </a:moveTo>
                  <a:lnTo>
                    <a:pt x="1" y="15046"/>
                  </a:lnTo>
                  <a:lnTo>
                    <a:pt x="301" y="15046"/>
                  </a:lnTo>
                  <a:lnTo>
                    <a:pt x="602" y="14867"/>
                  </a:lnTo>
                  <a:lnTo>
                    <a:pt x="903" y="14687"/>
                  </a:lnTo>
                  <a:lnTo>
                    <a:pt x="1144" y="14329"/>
                  </a:lnTo>
                  <a:lnTo>
                    <a:pt x="1384" y="13971"/>
                  </a:lnTo>
                  <a:lnTo>
                    <a:pt x="1625" y="13613"/>
                  </a:lnTo>
                  <a:lnTo>
                    <a:pt x="1805" y="13076"/>
                  </a:lnTo>
                  <a:lnTo>
                    <a:pt x="1986" y="12359"/>
                  </a:lnTo>
                  <a:lnTo>
                    <a:pt x="2166" y="11464"/>
                  </a:lnTo>
                  <a:lnTo>
                    <a:pt x="2347" y="10210"/>
                  </a:lnTo>
                  <a:lnTo>
                    <a:pt x="2407" y="8956"/>
                  </a:lnTo>
                  <a:lnTo>
                    <a:pt x="2467" y="7344"/>
                  </a:lnTo>
                  <a:lnTo>
                    <a:pt x="2407" y="5553"/>
                  </a:lnTo>
                  <a:lnTo>
                    <a:pt x="2286" y="4120"/>
                  </a:lnTo>
                  <a:lnTo>
                    <a:pt x="2046" y="2687"/>
                  </a:lnTo>
                  <a:lnTo>
                    <a:pt x="1685" y="1792"/>
                  </a:lnTo>
                  <a:lnTo>
                    <a:pt x="1324" y="896"/>
                  </a:lnTo>
                  <a:lnTo>
                    <a:pt x="903" y="359"/>
                  </a:lnTo>
                  <a:lnTo>
                    <a:pt x="482" y="1"/>
                  </a:lnTo>
                  <a:lnTo>
                    <a:pt x="1" y="1"/>
                  </a:lnTo>
                  <a:lnTo>
                    <a:pt x="1" y="4120"/>
                  </a:lnTo>
                  <a:lnTo>
                    <a:pt x="542" y="4478"/>
                  </a:lnTo>
                  <a:lnTo>
                    <a:pt x="843" y="5195"/>
                  </a:lnTo>
                  <a:lnTo>
                    <a:pt x="1023" y="6449"/>
                  </a:lnTo>
                  <a:lnTo>
                    <a:pt x="1083" y="7881"/>
                  </a:lnTo>
                  <a:lnTo>
                    <a:pt x="963" y="9135"/>
                  </a:lnTo>
                  <a:lnTo>
                    <a:pt x="722" y="10031"/>
                  </a:lnTo>
                  <a:lnTo>
                    <a:pt x="362" y="10568"/>
                  </a:lnTo>
                  <a:lnTo>
                    <a:pt x="1" y="10747"/>
                  </a:lnTo>
                  <a:lnTo>
                    <a:pt x="1" y="1074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81" name="Shape 281"/>
            <p:cNvSpPr/>
            <p:nvPr/>
          </p:nvSpPr>
          <p:spPr>
            <a:xfrm>
              <a:off x="181950" y="1110425"/>
              <a:ext cx="64675" cy="1146300"/>
            </a:xfrm>
            <a:custGeom>
              <a:avLst/>
              <a:gdLst/>
              <a:ahLst/>
              <a:cxnLst/>
              <a:rect l="0" t="0" r="0" b="0"/>
              <a:pathLst>
                <a:path w="2587" h="45852" extrusionOk="0">
                  <a:moveTo>
                    <a:pt x="2587" y="34926"/>
                  </a:moveTo>
                  <a:lnTo>
                    <a:pt x="2587" y="30807"/>
                  </a:lnTo>
                  <a:lnTo>
                    <a:pt x="2286" y="30986"/>
                  </a:lnTo>
                  <a:lnTo>
                    <a:pt x="1985" y="31165"/>
                  </a:lnTo>
                  <a:lnTo>
                    <a:pt x="1745" y="31344"/>
                  </a:lnTo>
                  <a:lnTo>
                    <a:pt x="1444" y="31702"/>
                  </a:lnTo>
                  <a:lnTo>
                    <a:pt x="1444" y="1"/>
                  </a:lnTo>
                  <a:lnTo>
                    <a:pt x="0" y="1"/>
                  </a:lnTo>
                  <a:lnTo>
                    <a:pt x="0" y="39762"/>
                  </a:lnTo>
                  <a:lnTo>
                    <a:pt x="60" y="40837"/>
                  </a:lnTo>
                  <a:lnTo>
                    <a:pt x="241" y="41732"/>
                  </a:lnTo>
                  <a:lnTo>
                    <a:pt x="421" y="42807"/>
                  </a:lnTo>
                  <a:lnTo>
                    <a:pt x="722" y="43702"/>
                  </a:lnTo>
                  <a:lnTo>
                    <a:pt x="1083" y="44419"/>
                  </a:lnTo>
                  <a:lnTo>
                    <a:pt x="1444" y="45135"/>
                  </a:lnTo>
                  <a:lnTo>
                    <a:pt x="1805" y="45493"/>
                  </a:lnTo>
                  <a:lnTo>
                    <a:pt x="2166" y="45673"/>
                  </a:lnTo>
                  <a:lnTo>
                    <a:pt x="2286" y="45852"/>
                  </a:lnTo>
                  <a:lnTo>
                    <a:pt x="2406" y="45852"/>
                  </a:lnTo>
                  <a:lnTo>
                    <a:pt x="2466" y="45852"/>
                  </a:lnTo>
                  <a:lnTo>
                    <a:pt x="2587" y="45852"/>
                  </a:lnTo>
                  <a:lnTo>
                    <a:pt x="2587" y="41553"/>
                  </a:lnTo>
                  <a:lnTo>
                    <a:pt x="2166" y="41195"/>
                  </a:lnTo>
                  <a:lnTo>
                    <a:pt x="1805" y="40479"/>
                  </a:lnTo>
                  <a:lnTo>
                    <a:pt x="1564" y="39583"/>
                  </a:lnTo>
                  <a:lnTo>
                    <a:pt x="1504" y="38687"/>
                  </a:lnTo>
                  <a:lnTo>
                    <a:pt x="1564" y="37255"/>
                  </a:lnTo>
                  <a:lnTo>
                    <a:pt x="1684" y="36180"/>
                  </a:lnTo>
                  <a:lnTo>
                    <a:pt x="1985" y="35464"/>
                  </a:lnTo>
                  <a:lnTo>
                    <a:pt x="2406" y="34926"/>
                  </a:lnTo>
                  <a:lnTo>
                    <a:pt x="2466" y="34926"/>
                  </a:lnTo>
                  <a:lnTo>
                    <a:pt x="2527" y="34926"/>
                  </a:lnTo>
                  <a:lnTo>
                    <a:pt x="2527" y="34926"/>
                  </a:lnTo>
                  <a:lnTo>
                    <a:pt x="2587" y="3492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82" name="Shape 282"/>
            <p:cNvSpPr/>
            <p:nvPr/>
          </p:nvSpPr>
          <p:spPr>
            <a:xfrm>
              <a:off x="604500" y="1907450"/>
              <a:ext cx="60175" cy="349275"/>
            </a:xfrm>
            <a:custGeom>
              <a:avLst/>
              <a:gdLst/>
              <a:ahLst/>
              <a:cxnLst/>
              <a:rect l="0" t="0" r="0" b="0"/>
              <a:pathLst>
                <a:path w="2407" h="13971" extrusionOk="0">
                  <a:moveTo>
                    <a:pt x="0" y="9493"/>
                  </a:moveTo>
                  <a:lnTo>
                    <a:pt x="0" y="13971"/>
                  </a:lnTo>
                  <a:lnTo>
                    <a:pt x="121" y="13971"/>
                  </a:lnTo>
                  <a:lnTo>
                    <a:pt x="241" y="13971"/>
                  </a:lnTo>
                  <a:lnTo>
                    <a:pt x="301" y="13971"/>
                  </a:lnTo>
                  <a:lnTo>
                    <a:pt x="422" y="13792"/>
                  </a:lnTo>
                  <a:lnTo>
                    <a:pt x="722" y="13792"/>
                  </a:lnTo>
                  <a:lnTo>
                    <a:pt x="1023" y="13433"/>
                  </a:lnTo>
                  <a:lnTo>
                    <a:pt x="1324" y="12896"/>
                  </a:lnTo>
                  <a:lnTo>
                    <a:pt x="1685" y="12180"/>
                  </a:lnTo>
                  <a:lnTo>
                    <a:pt x="1925" y="11284"/>
                  </a:lnTo>
                  <a:lnTo>
                    <a:pt x="2166" y="10389"/>
                  </a:lnTo>
                  <a:lnTo>
                    <a:pt x="2346" y="9493"/>
                  </a:lnTo>
                  <a:lnTo>
                    <a:pt x="2406" y="8418"/>
                  </a:lnTo>
                  <a:lnTo>
                    <a:pt x="2346" y="6448"/>
                  </a:lnTo>
                  <a:lnTo>
                    <a:pt x="2286" y="4657"/>
                  </a:lnTo>
                  <a:lnTo>
                    <a:pt x="2046" y="3224"/>
                  </a:lnTo>
                  <a:lnTo>
                    <a:pt x="1805" y="1971"/>
                  </a:lnTo>
                  <a:lnTo>
                    <a:pt x="1504" y="1075"/>
                  </a:lnTo>
                  <a:lnTo>
                    <a:pt x="1083" y="359"/>
                  </a:lnTo>
                  <a:lnTo>
                    <a:pt x="542" y="1"/>
                  </a:lnTo>
                  <a:lnTo>
                    <a:pt x="0" y="1"/>
                  </a:lnTo>
                  <a:lnTo>
                    <a:pt x="0" y="3941"/>
                  </a:lnTo>
                  <a:lnTo>
                    <a:pt x="241" y="4120"/>
                  </a:lnTo>
                  <a:lnTo>
                    <a:pt x="542" y="4299"/>
                  </a:lnTo>
                  <a:lnTo>
                    <a:pt x="722" y="4836"/>
                  </a:lnTo>
                  <a:lnTo>
                    <a:pt x="843" y="5732"/>
                  </a:lnTo>
                  <a:lnTo>
                    <a:pt x="903" y="6986"/>
                  </a:lnTo>
                  <a:lnTo>
                    <a:pt x="782" y="8060"/>
                  </a:lnTo>
                  <a:lnTo>
                    <a:pt x="482" y="9135"/>
                  </a:lnTo>
                  <a:lnTo>
                    <a:pt x="0" y="949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83" name="Shape 283"/>
            <p:cNvSpPr/>
            <p:nvPr/>
          </p:nvSpPr>
          <p:spPr>
            <a:xfrm>
              <a:off x="604500" y="1123875"/>
              <a:ext cx="191000" cy="1128375"/>
            </a:xfrm>
            <a:custGeom>
              <a:avLst/>
              <a:gdLst/>
              <a:ahLst/>
              <a:cxnLst/>
              <a:rect l="0" t="0" r="0" b="0"/>
              <a:pathLst>
                <a:path w="7640" h="45135" extrusionOk="0">
                  <a:moveTo>
                    <a:pt x="0" y="16657"/>
                  </a:moveTo>
                  <a:lnTo>
                    <a:pt x="0" y="24896"/>
                  </a:lnTo>
                  <a:lnTo>
                    <a:pt x="241" y="23642"/>
                  </a:lnTo>
                  <a:lnTo>
                    <a:pt x="482" y="22388"/>
                  </a:lnTo>
                  <a:lnTo>
                    <a:pt x="722" y="21135"/>
                  </a:lnTo>
                  <a:lnTo>
                    <a:pt x="1023" y="19881"/>
                  </a:lnTo>
                  <a:lnTo>
                    <a:pt x="1264" y="18806"/>
                  </a:lnTo>
                  <a:lnTo>
                    <a:pt x="1504" y="17552"/>
                  </a:lnTo>
                  <a:lnTo>
                    <a:pt x="1805" y="16478"/>
                  </a:lnTo>
                  <a:lnTo>
                    <a:pt x="2046" y="15582"/>
                  </a:lnTo>
                  <a:lnTo>
                    <a:pt x="2647" y="17911"/>
                  </a:lnTo>
                  <a:lnTo>
                    <a:pt x="3309" y="21314"/>
                  </a:lnTo>
                  <a:lnTo>
                    <a:pt x="3970" y="25254"/>
                  </a:lnTo>
                  <a:lnTo>
                    <a:pt x="4632" y="29552"/>
                  </a:lnTo>
                  <a:lnTo>
                    <a:pt x="5173" y="34030"/>
                  </a:lnTo>
                  <a:lnTo>
                    <a:pt x="5655" y="38329"/>
                  </a:lnTo>
                  <a:lnTo>
                    <a:pt x="6015" y="42090"/>
                  </a:lnTo>
                  <a:lnTo>
                    <a:pt x="6256" y="45135"/>
                  </a:lnTo>
                  <a:lnTo>
                    <a:pt x="7640" y="45135"/>
                  </a:lnTo>
                  <a:lnTo>
                    <a:pt x="7640" y="12538"/>
                  </a:lnTo>
                  <a:lnTo>
                    <a:pt x="7579" y="9672"/>
                  </a:lnTo>
                  <a:lnTo>
                    <a:pt x="7339" y="6985"/>
                  </a:lnTo>
                  <a:lnTo>
                    <a:pt x="6918" y="4836"/>
                  </a:lnTo>
                  <a:lnTo>
                    <a:pt x="6256" y="3045"/>
                  </a:lnTo>
                  <a:lnTo>
                    <a:pt x="5414" y="1612"/>
                  </a:lnTo>
                  <a:lnTo>
                    <a:pt x="4391" y="538"/>
                  </a:lnTo>
                  <a:lnTo>
                    <a:pt x="3068" y="0"/>
                  </a:lnTo>
                  <a:lnTo>
                    <a:pt x="1504" y="0"/>
                  </a:lnTo>
                  <a:lnTo>
                    <a:pt x="1083" y="0"/>
                  </a:lnTo>
                  <a:lnTo>
                    <a:pt x="722" y="179"/>
                  </a:lnTo>
                  <a:lnTo>
                    <a:pt x="361" y="538"/>
                  </a:lnTo>
                  <a:lnTo>
                    <a:pt x="0" y="896"/>
                  </a:lnTo>
                  <a:lnTo>
                    <a:pt x="0" y="6269"/>
                  </a:lnTo>
                  <a:lnTo>
                    <a:pt x="301" y="5732"/>
                  </a:lnTo>
                  <a:lnTo>
                    <a:pt x="662" y="5194"/>
                  </a:lnTo>
                  <a:lnTo>
                    <a:pt x="1023" y="4657"/>
                  </a:lnTo>
                  <a:lnTo>
                    <a:pt x="1444" y="4299"/>
                  </a:lnTo>
                  <a:lnTo>
                    <a:pt x="2467" y="4299"/>
                  </a:lnTo>
                  <a:lnTo>
                    <a:pt x="3369" y="4478"/>
                  </a:lnTo>
                  <a:lnTo>
                    <a:pt x="4151" y="5015"/>
                  </a:lnTo>
                  <a:lnTo>
                    <a:pt x="4812" y="5732"/>
                  </a:lnTo>
                  <a:lnTo>
                    <a:pt x="5294" y="6806"/>
                  </a:lnTo>
                  <a:lnTo>
                    <a:pt x="5715" y="8060"/>
                  </a:lnTo>
                  <a:lnTo>
                    <a:pt x="6015" y="9672"/>
                  </a:lnTo>
                  <a:lnTo>
                    <a:pt x="6136" y="11463"/>
                  </a:lnTo>
                  <a:lnTo>
                    <a:pt x="6136" y="29373"/>
                  </a:lnTo>
                  <a:lnTo>
                    <a:pt x="5715" y="26508"/>
                  </a:lnTo>
                  <a:lnTo>
                    <a:pt x="5354" y="23821"/>
                  </a:lnTo>
                  <a:lnTo>
                    <a:pt x="4933" y="21135"/>
                  </a:lnTo>
                  <a:lnTo>
                    <a:pt x="4512" y="18627"/>
                  </a:lnTo>
                  <a:lnTo>
                    <a:pt x="4031" y="16299"/>
                  </a:lnTo>
                  <a:lnTo>
                    <a:pt x="3489" y="13791"/>
                  </a:lnTo>
                  <a:lnTo>
                    <a:pt x="2828" y="11463"/>
                  </a:lnTo>
                  <a:lnTo>
                    <a:pt x="2106" y="9135"/>
                  </a:lnTo>
                  <a:lnTo>
                    <a:pt x="1805" y="10209"/>
                  </a:lnTo>
                  <a:lnTo>
                    <a:pt x="1504" y="11105"/>
                  </a:lnTo>
                  <a:lnTo>
                    <a:pt x="1264" y="12000"/>
                  </a:lnTo>
                  <a:lnTo>
                    <a:pt x="963" y="12896"/>
                  </a:lnTo>
                  <a:lnTo>
                    <a:pt x="722" y="13970"/>
                  </a:lnTo>
                  <a:lnTo>
                    <a:pt x="482" y="14866"/>
                  </a:lnTo>
                  <a:lnTo>
                    <a:pt x="241" y="15761"/>
                  </a:lnTo>
                  <a:lnTo>
                    <a:pt x="0" y="1665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84" name="Shape 284"/>
            <p:cNvSpPr/>
            <p:nvPr/>
          </p:nvSpPr>
          <p:spPr>
            <a:xfrm>
              <a:off x="514275" y="1146250"/>
              <a:ext cx="90250" cy="514950"/>
            </a:xfrm>
            <a:custGeom>
              <a:avLst/>
              <a:gdLst/>
              <a:ahLst/>
              <a:cxnLst/>
              <a:rect l="0" t="0" r="0" b="0"/>
              <a:pathLst>
                <a:path w="3610" h="20598" extrusionOk="0">
                  <a:moveTo>
                    <a:pt x="3609" y="5374"/>
                  </a:moveTo>
                  <a:lnTo>
                    <a:pt x="3609" y="1"/>
                  </a:lnTo>
                  <a:lnTo>
                    <a:pt x="2827" y="1254"/>
                  </a:lnTo>
                  <a:lnTo>
                    <a:pt x="2106" y="2866"/>
                  </a:lnTo>
                  <a:lnTo>
                    <a:pt x="1444" y="5016"/>
                  </a:lnTo>
                  <a:lnTo>
                    <a:pt x="963" y="7523"/>
                  </a:lnTo>
                  <a:lnTo>
                    <a:pt x="542" y="10210"/>
                  </a:lnTo>
                  <a:lnTo>
                    <a:pt x="241" y="13434"/>
                  </a:lnTo>
                  <a:lnTo>
                    <a:pt x="61" y="16837"/>
                  </a:lnTo>
                  <a:lnTo>
                    <a:pt x="0" y="20419"/>
                  </a:lnTo>
                  <a:lnTo>
                    <a:pt x="1384" y="20598"/>
                  </a:lnTo>
                  <a:lnTo>
                    <a:pt x="1444" y="18090"/>
                  </a:lnTo>
                  <a:lnTo>
                    <a:pt x="1564" y="15762"/>
                  </a:lnTo>
                  <a:lnTo>
                    <a:pt x="1685" y="13613"/>
                  </a:lnTo>
                  <a:lnTo>
                    <a:pt x="1865" y="11643"/>
                  </a:lnTo>
                  <a:lnTo>
                    <a:pt x="2166" y="9851"/>
                  </a:lnTo>
                  <a:lnTo>
                    <a:pt x="2527" y="8240"/>
                  </a:lnTo>
                  <a:lnTo>
                    <a:pt x="3008" y="6628"/>
                  </a:lnTo>
                  <a:lnTo>
                    <a:pt x="3609" y="537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85" name="Shape 285"/>
            <p:cNvSpPr/>
            <p:nvPr/>
          </p:nvSpPr>
          <p:spPr>
            <a:xfrm>
              <a:off x="542850" y="1540275"/>
              <a:ext cx="61675" cy="716450"/>
            </a:xfrm>
            <a:custGeom>
              <a:avLst/>
              <a:gdLst/>
              <a:ahLst/>
              <a:cxnLst/>
              <a:rect l="0" t="0" r="0" b="0"/>
              <a:pathLst>
                <a:path w="2467" h="28658" extrusionOk="0">
                  <a:moveTo>
                    <a:pt x="2466" y="8240"/>
                  </a:moveTo>
                  <a:lnTo>
                    <a:pt x="2466" y="1"/>
                  </a:lnTo>
                  <a:lnTo>
                    <a:pt x="1865" y="2329"/>
                  </a:lnTo>
                  <a:lnTo>
                    <a:pt x="1384" y="4658"/>
                  </a:lnTo>
                  <a:lnTo>
                    <a:pt x="963" y="7165"/>
                  </a:lnTo>
                  <a:lnTo>
                    <a:pt x="602" y="9673"/>
                  </a:lnTo>
                  <a:lnTo>
                    <a:pt x="361" y="12538"/>
                  </a:lnTo>
                  <a:lnTo>
                    <a:pt x="181" y="15225"/>
                  </a:lnTo>
                  <a:lnTo>
                    <a:pt x="60" y="18449"/>
                  </a:lnTo>
                  <a:lnTo>
                    <a:pt x="0" y="21673"/>
                  </a:lnTo>
                  <a:lnTo>
                    <a:pt x="60" y="23285"/>
                  </a:lnTo>
                  <a:lnTo>
                    <a:pt x="241" y="24717"/>
                  </a:lnTo>
                  <a:lnTo>
                    <a:pt x="542" y="25971"/>
                  </a:lnTo>
                  <a:lnTo>
                    <a:pt x="903" y="26867"/>
                  </a:lnTo>
                  <a:lnTo>
                    <a:pt x="1263" y="27583"/>
                  </a:lnTo>
                  <a:lnTo>
                    <a:pt x="1684" y="28120"/>
                  </a:lnTo>
                  <a:lnTo>
                    <a:pt x="2106" y="28479"/>
                  </a:lnTo>
                  <a:lnTo>
                    <a:pt x="2466" y="28658"/>
                  </a:lnTo>
                  <a:lnTo>
                    <a:pt x="2466" y="24180"/>
                  </a:lnTo>
                  <a:lnTo>
                    <a:pt x="2406" y="24180"/>
                  </a:lnTo>
                  <a:lnTo>
                    <a:pt x="2406" y="24180"/>
                  </a:lnTo>
                  <a:lnTo>
                    <a:pt x="2406" y="24180"/>
                  </a:lnTo>
                  <a:lnTo>
                    <a:pt x="2346" y="24180"/>
                  </a:lnTo>
                  <a:lnTo>
                    <a:pt x="1985" y="23822"/>
                  </a:lnTo>
                  <a:lnTo>
                    <a:pt x="1684" y="22926"/>
                  </a:lnTo>
                  <a:lnTo>
                    <a:pt x="1564" y="21852"/>
                  </a:lnTo>
                  <a:lnTo>
                    <a:pt x="1564" y="20777"/>
                  </a:lnTo>
                  <a:lnTo>
                    <a:pt x="1684" y="19882"/>
                  </a:lnTo>
                  <a:lnTo>
                    <a:pt x="1925" y="19165"/>
                  </a:lnTo>
                  <a:lnTo>
                    <a:pt x="2166" y="18807"/>
                  </a:lnTo>
                  <a:lnTo>
                    <a:pt x="2466" y="18628"/>
                  </a:lnTo>
                  <a:lnTo>
                    <a:pt x="2466" y="14688"/>
                  </a:lnTo>
                  <a:lnTo>
                    <a:pt x="2286" y="14688"/>
                  </a:lnTo>
                  <a:lnTo>
                    <a:pt x="2106" y="14867"/>
                  </a:lnTo>
                  <a:lnTo>
                    <a:pt x="1865" y="14867"/>
                  </a:lnTo>
                  <a:lnTo>
                    <a:pt x="1684" y="15046"/>
                  </a:lnTo>
                  <a:lnTo>
                    <a:pt x="1745" y="13434"/>
                  </a:lnTo>
                  <a:lnTo>
                    <a:pt x="1925" y="11643"/>
                  </a:lnTo>
                  <a:lnTo>
                    <a:pt x="2166" y="10031"/>
                  </a:lnTo>
                  <a:lnTo>
                    <a:pt x="2466" y="824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86" name="Shape 286"/>
            <p:cNvSpPr/>
            <p:nvPr/>
          </p:nvSpPr>
          <p:spPr>
            <a:xfrm>
              <a:off x="1063150" y="1168650"/>
              <a:ext cx="58675" cy="1083600"/>
            </a:xfrm>
            <a:custGeom>
              <a:avLst/>
              <a:gdLst/>
              <a:ahLst/>
              <a:cxnLst/>
              <a:rect l="0" t="0" r="0" b="0"/>
              <a:pathLst>
                <a:path w="2347" h="43344" extrusionOk="0">
                  <a:moveTo>
                    <a:pt x="0" y="39045"/>
                  </a:moveTo>
                  <a:lnTo>
                    <a:pt x="0" y="43344"/>
                  </a:lnTo>
                  <a:lnTo>
                    <a:pt x="421" y="43164"/>
                  </a:lnTo>
                  <a:lnTo>
                    <a:pt x="842" y="42985"/>
                  </a:lnTo>
                  <a:lnTo>
                    <a:pt x="1203" y="42448"/>
                  </a:lnTo>
                  <a:lnTo>
                    <a:pt x="1564" y="41732"/>
                  </a:lnTo>
                  <a:lnTo>
                    <a:pt x="1865" y="41015"/>
                  </a:lnTo>
                  <a:lnTo>
                    <a:pt x="2106" y="40120"/>
                  </a:lnTo>
                  <a:lnTo>
                    <a:pt x="2286" y="39045"/>
                  </a:lnTo>
                  <a:lnTo>
                    <a:pt x="2346" y="37970"/>
                  </a:lnTo>
                  <a:lnTo>
                    <a:pt x="2286" y="10209"/>
                  </a:lnTo>
                  <a:lnTo>
                    <a:pt x="2226" y="8597"/>
                  </a:lnTo>
                  <a:lnTo>
                    <a:pt x="2166" y="7164"/>
                  </a:lnTo>
                  <a:lnTo>
                    <a:pt x="1985" y="5732"/>
                  </a:lnTo>
                  <a:lnTo>
                    <a:pt x="1685" y="4478"/>
                  </a:lnTo>
                  <a:lnTo>
                    <a:pt x="1384" y="3224"/>
                  </a:lnTo>
                  <a:lnTo>
                    <a:pt x="963" y="1970"/>
                  </a:lnTo>
                  <a:lnTo>
                    <a:pt x="542" y="896"/>
                  </a:lnTo>
                  <a:lnTo>
                    <a:pt x="0" y="0"/>
                  </a:lnTo>
                  <a:lnTo>
                    <a:pt x="0" y="5194"/>
                  </a:lnTo>
                  <a:lnTo>
                    <a:pt x="301" y="6269"/>
                  </a:lnTo>
                  <a:lnTo>
                    <a:pt x="602" y="7523"/>
                  </a:lnTo>
                  <a:lnTo>
                    <a:pt x="722" y="8776"/>
                  </a:lnTo>
                  <a:lnTo>
                    <a:pt x="782" y="10209"/>
                  </a:lnTo>
                  <a:lnTo>
                    <a:pt x="782" y="28836"/>
                  </a:lnTo>
                  <a:lnTo>
                    <a:pt x="542" y="28836"/>
                  </a:lnTo>
                  <a:lnTo>
                    <a:pt x="361" y="28657"/>
                  </a:lnTo>
                  <a:lnTo>
                    <a:pt x="181" y="28657"/>
                  </a:lnTo>
                  <a:lnTo>
                    <a:pt x="0" y="28657"/>
                  </a:lnTo>
                  <a:lnTo>
                    <a:pt x="0" y="33493"/>
                  </a:lnTo>
                  <a:lnTo>
                    <a:pt x="482" y="33851"/>
                  </a:lnTo>
                  <a:lnTo>
                    <a:pt x="722" y="34567"/>
                  </a:lnTo>
                  <a:lnTo>
                    <a:pt x="842" y="35463"/>
                  </a:lnTo>
                  <a:lnTo>
                    <a:pt x="903" y="36538"/>
                  </a:lnTo>
                  <a:lnTo>
                    <a:pt x="842" y="37433"/>
                  </a:lnTo>
                  <a:lnTo>
                    <a:pt x="662" y="38150"/>
                  </a:lnTo>
                  <a:lnTo>
                    <a:pt x="361" y="38687"/>
                  </a:lnTo>
                  <a:lnTo>
                    <a:pt x="0" y="39045"/>
                  </a:lnTo>
                  <a:lnTo>
                    <a:pt x="0" y="3904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87" name="Shape 287"/>
            <p:cNvSpPr/>
            <p:nvPr/>
          </p:nvSpPr>
          <p:spPr>
            <a:xfrm>
              <a:off x="876675" y="1123875"/>
              <a:ext cx="186500" cy="546275"/>
            </a:xfrm>
            <a:custGeom>
              <a:avLst/>
              <a:gdLst/>
              <a:ahLst/>
              <a:cxnLst/>
              <a:rect l="0" t="0" r="0" b="0"/>
              <a:pathLst>
                <a:path w="7460" h="21851" extrusionOk="0">
                  <a:moveTo>
                    <a:pt x="7459" y="6985"/>
                  </a:moveTo>
                  <a:lnTo>
                    <a:pt x="7459" y="1791"/>
                  </a:lnTo>
                  <a:lnTo>
                    <a:pt x="7159" y="1254"/>
                  </a:lnTo>
                  <a:lnTo>
                    <a:pt x="6798" y="896"/>
                  </a:lnTo>
                  <a:lnTo>
                    <a:pt x="6437" y="358"/>
                  </a:lnTo>
                  <a:lnTo>
                    <a:pt x="6076" y="0"/>
                  </a:lnTo>
                  <a:lnTo>
                    <a:pt x="4753" y="0"/>
                  </a:lnTo>
                  <a:lnTo>
                    <a:pt x="3610" y="358"/>
                  </a:lnTo>
                  <a:lnTo>
                    <a:pt x="2707" y="1254"/>
                  </a:lnTo>
                  <a:lnTo>
                    <a:pt x="1925" y="2687"/>
                  </a:lnTo>
                  <a:lnTo>
                    <a:pt x="1324" y="4657"/>
                  </a:lnTo>
                  <a:lnTo>
                    <a:pt x="843" y="7164"/>
                  </a:lnTo>
                  <a:lnTo>
                    <a:pt x="422" y="10388"/>
                  </a:lnTo>
                  <a:lnTo>
                    <a:pt x="61" y="14149"/>
                  </a:lnTo>
                  <a:lnTo>
                    <a:pt x="1" y="21851"/>
                  </a:lnTo>
                  <a:lnTo>
                    <a:pt x="1565" y="21851"/>
                  </a:lnTo>
                  <a:lnTo>
                    <a:pt x="1565" y="13791"/>
                  </a:lnTo>
                  <a:lnTo>
                    <a:pt x="1745" y="11642"/>
                  </a:lnTo>
                  <a:lnTo>
                    <a:pt x="1925" y="9672"/>
                  </a:lnTo>
                  <a:lnTo>
                    <a:pt x="2226" y="8060"/>
                  </a:lnTo>
                  <a:lnTo>
                    <a:pt x="2587" y="6806"/>
                  </a:lnTo>
                  <a:lnTo>
                    <a:pt x="3008" y="5732"/>
                  </a:lnTo>
                  <a:lnTo>
                    <a:pt x="3489" y="5015"/>
                  </a:lnTo>
                  <a:lnTo>
                    <a:pt x="3971" y="4478"/>
                  </a:lnTo>
                  <a:lnTo>
                    <a:pt x="4512" y="4299"/>
                  </a:lnTo>
                  <a:lnTo>
                    <a:pt x="4993" y="4299"/>
                  </a:lnTo>
                  <a:lnTo>
                    <a:pt x="5414" y="4478"/>
                  </a:lnTo>
                  <a:lnTo>
                    <a:pt x="5835" y="4657"/>
                  </a:lnTo>
                  <a:lnTo>
                    <a:pt x="6196" y="4836"/>
                  </a:lnTo>
                  <a:lnTo>
                    <a:pt x="6557" y="5373"/>
                  </a:lnTo>
                  <a:lnTo>
                    <a:pt x="6918" y="5732"/>
                  </a:lnTo>
                  <a:lnTo>
                    <a:pt x="7219" y="6269"/>
                  </a:lnTo>
                  <a:lnTo>
                    <a:pt x="7459" y="698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88" name="Shape 288"/>
            <p:cNvSpPr/>
            <p:nvPr/>
          </p:nvSpPr>
          <p:spPr>
            <a:xfrm>
              <a:off x="1001500" y="1885050"/>
              <a:ext cx="61675" cy="367200"/>
            </a:xfrm>
            <a:custGeom>
              <a:avLst/>
              <a:gdLst/>
              <a:ahLst/>
              <a:cxnLst/>
              <a:rect l="0" t="0" r="0" b="0"/>
              <a:pathLst>
                <a:path w="2467" h="14688" extrusionOk="0">
                  <a:moveTo>
                    <a:pt x="2466" y="4837"/>
                  </a:moveTo>
                  <a:lnTo>
                    <a:pt x="2466" y="1"/>
                  </a:lnTo>
                  <a:lnTo>
                    <a:pt x="1985" y="180"/>
                  </a:lnTo>
                  <a:lnTo>
                    <a:pt x="1564" y="359"/>
                  </a:lnTo>
                  <a:lnTo>
                    <a:pt x="1203" y="897"/>
                  </a:lnTo>
                  <a:lnTo>
                    <a:pt x="902" y="1434"/>
                  </a:lnTo>
                  <a:lnTo>
                    <a:pt x="602" y="2329"/>
                  </a:lnTo>
                  <a:lnTo>
                    <a:pt x="421" y="3404"/>
                  </a:lnTo>
                  <a:lnTo>
                    <a:pt x="241" y="4658"/>
                  </a:lnTo>
                  <a:lnTo>
                    <a:pt x="60" y="6270"/>
                  </a:lnTo>
                  <a:lnTo>
                    <a:pt x="0" y="7523"/>
                  </a:lnTo>
                  <a:lnTo>
                    <a:pt x="60" y="8956"/>
                  </a:lnTo>
                  <a:lnTo>
                    <a:pt x="241" y="10389"/>
                  </a:lnTo>
                  <a:lnTo>
                    <a:pt x="481" y="11822"/>
                  </a:lnTo>
                  <a:lnTo>
                    <a:pt x="842" y="12897"/>
                  </a:lnTo>
                  <a:lnTo>
                    <a:pt x="1263" y="13792"/>
                  </a:lnTo>
                  <a:lnTo>
                    <a:pt x="1745" y="14508"/>
                  </a:lnTo>
                  <a:lnTo>
                    <a:pt x="2286" y="14688"/>
                  </a:lnTo>
                  <a:lnTo>
                    <a:pt x="2346" y="14688"/>
                  </a:lnTo>
                  <a:lnTo>
                    <a:pt x="2406" y="14688"/>
                  </a:lnTo>
                  <a:lnTo>
                    <a:pt x="2406" y="14688"/>
                  </a:lnTo>
                  <a:lnTo>
                    <a:pt x="2466" y="14688"/>
                  </a:lnTo>
                  <a:lnTo>
                    <a:pt x="2466" y="10389"/>
                  </a:lnTo>
                  <a:lnTo>
                    <a:pt x="2105" y="10031"/>
                  </a:lnTo>
                  <a:lnTo>
                    <a:pt x="1865" y="9494"/>
                  </a:lnTo>
                  <a:lnTo>
                    <a:pt x="1684" y="8956"/>
                  </a:lnTo>
                  <a:lnTo>
                    <a:pt x="1564" y="8240"/>
                  </a:lnTo>
                  <a:lnTo>
                    <a:pt x="1564" y="7344"/>
                  </a:lnTo>
                  <a:lnTo>
                    <a:pt x="1684" y="6091"/>
                  </a:lnTo>
                  <a:lnTo>
                    <a:pt x="1925" y="5195"/>
                  </a:lnTo>
                  <a:lnTo>
                    <a:pt x="2346" y="4658"/>
                  </a:lnTo>
                  <a:lnTo>
                    <a:pt x="2346" y="4658"/>
                  </a:lnTo>
                  <a:lnTo>
                    <a:pt x="2406" y="4658"/>
                  </a:lnTo>
                  <a:lnTo>
                    <a:pt x="2406" y="4658"/>
                  </a:lnTo>
                  <a:lnTo>
                    <a:pt x="2466" y="483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89" name="Shape 289"/>
            <p:cNvSpPr/>
            <p:nvPr/>
          </p:nvSpPr>
          <p:spPr>
            <a:xfrm>
              <a:off x="1517275" y="1132825"/>
              <a:ext cx="141375" cy="1114950"/>
            </a:xfrm>
            <a:custGeom>
              <a:avLst/>
              <a:gdLst/>
              <a:ahLst/>
              <a:cxnLst/>
              <a:rect l="0" t="0" r="0" b="0"/>
              <a:pathLst>
                <a:path w="5655" h="44598" extrusionOk="0">
                  <a:moveTo>
                    <a:pt x="1" y="21314"/>
                  </a:moveTo>
                  <a:lnTo>
                    <a:pt x="1" y="25971"/>
                  </a:lnTo>
                  <a:lnTo>
                    <a:pt x="181" y="25971"/>
                  </a:lnTo>
                  <a:lnTo>
                    <a:pt x="422" y="25791"/>
                  </a:lnTo>
                  <a:lnTo>
                    <a:pt x="662" y="25791"/>
                  </a:lnTo>
                  <a:lnTo>
                    <a:pt x="843" y="25612"/>
                  </a:lnTo>
                  <a:lnTo>
                    <a:pt x="1083" y="25433"/>
                  </a:lnTo>
                  <a:lnTo>
                    <a:pt x="1324" y="25075"/>
                  </a:lnTo>
                  <a:lnTo>
                    <a:pt x="1565" y="24896"/>
                  </a:lnTo>
                  <a:lnTo>
                    <a:pt x="1805" y="24538"/>
                  </a:lnTo>
                  <a:lnTo>
                    <a:pt x="4151" y="44597"/>
                  </a:lnTo>
                  <a:lnTo>
                    <a:pt x="5535" y="44597"/>
                  </a:lnTo>
                  <a:lnTo>
                    <a:pt x="5655" y="12180"/>
                  </a:lnTo>
                  <a:lnTo>
                    <a:pt x="5535" y="10030"/>
                  </a:lnTo>
                  <a:lnTo>
                    <a:pt x="5234" y="8060"/>
                  </a:lnTo>
                  <a:lnTo>
                    <a:pt x="4813" y="5911"/>
                  </a:lnTo>
                  <a:lnTo>
                    <a:pt x="4151" y="4120"/>
                  </a:lnTo>
                  <a:lnTo>
                    <a:pt x="3369" y="2508"/>
                  </a:lnTo>
                  <a:lnTo>
                    <a:pt x="2407" y="1075"/>
                  </a:lnTo>
                  <a:lnTo>
                    <a:pt x="1264" y="359"/>
                  </a:lnTo>
                  <a:lnTo>
                    <a:pt x="1" y="0"/>
                  </a:lnTo>
                  <a:lnTo>
                    <a:pt x="1" y="4299"/>
                  </a:lnTo>
                  <a:lnTo>
                    <a:pt x="783" y="4478"/>
                  </a:lnTo>
                  <a:lnTo>
                    <a:pt x="1504" y="5015"/>
                  </a:lnTo>
                  <a:lnTo>
                    <a:pt x="2166" y="5553"/>
                  </a:lnTo>
                  <a:lnTo>
                    <a:pt x="2828" y="6448"/>
                  </a:lnTo>
                  <a:lnTo>
                    <a:pt x="3309" y="7523"/>
                  </a:lnTo>
                  <a:lnTo>
                    <a:pt x="3730" y="9135"/>
                  </a:lnTo>
                  <a:lnTo>
                    <a:pt x="4031" y="10926"/>
                  </a:lnTo>
                  <a:lnTo>
                    <a:pt x="4151" y="13254"/>
                  </a:lnTo>
                  <a:lnTo>
                    <a:pt x="4211" y="32239"/>
                  </a:lnTo>
                  <a:lnTo>
                    <a:pt x="2286" y="15762"/>
                  </a:lnTo>
                  <a:lnTo>
                    <a:pt x="2166" y="14687"/>
                  </a:lnTo>
                  <a:lnTo>
                    <a:pt x="1926" y="13612"/>
                  </a:lnTo>
                  <a:lnTo>
                    <a:pt x="1685" y="12896"/>
                  </a:lnTo>
                  <a:lnTo>
                    <a:pt x="1384" y="12180"/>
                  </a:lnTo>
                  <a:lnTo>
                    <a:pt x="1083" y="11642"/>
                  </a:lnTo>
                  <a:lnTo>
                    <a:pt x="723" y="11463"/>
                  </a:lnTo>
                  <a:lnTo>
                    <a:pt x="362" y="11105"/>
                  </a:lnTo>
                  <a:lnTo>
                    <a:pt x="1" y="11105"/>
                  </a:lnTo>
                  <a:lnTo>
                    <a:pt x="1" y="15762"/>
                  </a:lnTo>
                  <a:lnTo>
                    <a:pt x="301" y="15941"/>
                  </a:lnTo>
                  <a:lnTo>
                    <a:pt x="602" y="16478"/>
                  </a:lnTo>
                  <a:lnTo>
                    <a:pt x="783" y="17194"/>
                  </a:lnTo>
                  <a:lnTo>
                    <a:pt x="903" y="18090"/>
                  </a:lnTo>
                  <a:lnTo>
                    <a:pt x="843" y="19523"/>
                  </a:lnTo>
                  <a:lnTo>
                    <a:pt x="662" y="20597"/>
                  </a:lnTo>
                  <a:lnTo>
                    <a:pt x="362" y="21135"/>
                  </a:lnTo>
                  <a:lnTo>
                    <a:pt x="1" y="2131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90" name="Shape 290"/>
            <p:cNvSpPr/>
            <p:nvPr/>
          </p:nvSpPr>
          <p:spPr>
            <a:xfrm>
              <a:off x="1380450" y="1132825"/>
              <a:ext cx="136850" cy="550775"/>
            </a:xfrm>
            <a:custGeom>
              <a:avLst/>
              <a:gdLst/>
              <a:ahLst/>
              <a:cxnLst/>
              <a:rect l="0" t="0" r="0" b="0"/>
              <a:pathLst>
                <a:path w="5474" h="22031" extrusionOk="0">
                  <a:moveTo>
                    <a:pt x="5474" y="4299"/>
                  </a:moveTo>
                  <a:lnTo>
                    <a:pt x="5474" y="0"/>
                  </a:lnTo>
                  <a:lnTo>
                    <a:pt x="5414" y="0"/>
                  </a:lnTo>
                  <a:lnTo>
                    <a:pt x="5414" y="0"/>
                  </a:lnTo>
                  <a:lnTo>
                    <a:pt x="5353" y="0"/>
                  </a:lnTo>
                  <a:lnTo>
                    <a:pt x="5293" y="0"/>
                  </a:lnTo>
                  <a:lnTo>
                    <a:pt x="3910" y="538"/>
                  </a:lnTo>
                  <a:lnTo>
                    <a:pt x="2767" y="1791"/>
                  </a:lnTo>
                  <a:lnTo>
                    <a:pt x="1865" y="3762"/>
                  </a:lnTo>
                  <a:lnTo>
                    <a:pt x="1143" y="6448"/>
                  </a:lnTo>
                  <a:lnTo>
                    <a:pt x="662" y="9672"/>
                  </a:lnTo>
                  <a:lnTo>
                    <a:pt x="301" y="13433"/>
                  </a:lnTo>
                  <a:lnTo>
                    <a:pt x="120" y="17553"/>
                  </a:lnTo>
                  <a:lnTo>
                    <a:pt x="0" y="22030"/>
                  </a:lnTo>
                  <a:lnTo>
                    <a:pt x="1384" y="22030"/>
                  </a:lnTo>
                  <a:lnTo>
                    <a:pt x="1564" y="18269"/>
                  </a:lnTo>
                  <a:lnTo>
                    <a:pt x="1684" y="15045"/>
                  </a:lnTo>
                  <a:lnTo>
                    <a:pt x="1865" y="12180"/>
                  </a:lnTo>
                  <a:lnTo>
                    <a:pt x="2165" y="9851"/>
                  </a:lnTo>
                  <a:lnTo>
                    <a:pt x="2587" y="7702"/>
                  </a:lnTo>
                  <a:lnTo>
                    <a:pt x="3308" y="6090"/>
                  </a:lnTo>
                  <a:lnTo>
                    <a:pt x="4211" y="5015"/>
                  </a:lnTo>
                  <a:lnTo>
                    <a:pt x="5474" y="4120"/>
                  </a:lnTo>
                  <a:lnTo>
                    <a:pt x="5474" y="4120"/>
                  </a:lnTo>
                  <a:lnTo>
                    <a:pt x="5474" y="4120"/>
                  </a:lnTo>
                  <a:lnTo>
                    <a:pt x="5474" y="4120"/>
                  </a:lnTo>
                  <a:lnTo>
                    <a:pt x="5474" y="429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91" name="Shape 291"/>
            <p:cNvSpPr/>
            <p:nvPr/>
          </p:nvSpPr>
          <p:spPr>
            <a:xfrm>
              <a:off x="1460150" y="1410425"/>
              <a:ext cx="57150" cy="371675"/>
            </a:xfrm>
            <a:custGeom>
              <a:avLst/>
              <a:gdLst/>
              <a:ahLst/>
              <a:cxnLst/>
              <a:rect l="0" t="0" r="0" b="0"/>
              <a:pathLst>
                <a:path w="2286" h="14867" extrusionOk="0">
                  <a:moveTo>
                    <a:pt x="2286" y="4658"/>
                  </a:moveTo>
                  <a:lnTo>
                    <a:pt x="2286" y="1"/>
                  </a:lnTo>
                  <a:lnTo>
                    <a:pt x="1865" y="180"/>
                  </a:lnTo>
                  <a:lnTo>
                    <a:pt x="1504" y="538"/>
                  </a:lnTo>
                  <a:lnTo>
                    <a:pt x="1143" y="896"/>
                  </a:lnTo>
                  <a:lnTo>
                    <a:pt x="782" y="1613"/>
                  </a:lnTo>
                  <a:lnTo>
                    <a:pt x="481" y="2508"/>
                  </a:lnTo>
                  <a:lnTo>
                    <a:pt x="241" y="3404"/>
                  </a:lnTo>
                  <a:lnTo>
                    <a:pt x="60" y="4658"/>
                  </a:lnTo>
                  <a:lnTo>
                    <a:pt x="0" y="5911"/>
                  </a:lnTo>
                  <a:lnTo>
                    <a:pt x="0" y="8061"/>
                  </a:lnTo>
                  <a:lnTo>
                    <a:pt x="120" y="9852"/>
                  </a:lnTo>
                  <a:lnTo>
                    <a:pt x="301" y="11284"/>
                  </a:lnTo>
                  <a:lnTo>
                    <a:pt x="541" y="12538"/>
                  </a:lnTo>
                  <a:lnTo>
                    <a:pt x="902" y="13613"/>
                  </a:lnTo>
                  <a:lnTo>
                    <a:pt x="1323" y="14329"/>
                  </a:lnTo>
                  <a:lnTo>
                    <a:pt x="1744" y="14687"/>
                  </a:lnTo>
                  <a:lnTo>
                    <a:pt x="2286" y="14867"/>
                  </a:lnTo>
                  <a:lnTo>
                    <a:pt x="2286" y="10210"/>
                  </a:lnTo>
                  <a:lnTo>
                    <a:pt x="2226" y="10210"/>
                  </a:lnTo>
                  <a:lnTo>
                    <a:pt x="2105" y="10031"/>
                  </a:lnTo>
                  <a:lnTo>
                    <a:pt x="2045" y="10031"/>
                  </a:lnTo>
                  <a:lnTo>
                    <a:pt x="1925" y="10031"/>
                  </a:lnTo>
                  <a:lnTo>
                    <a:pt x="1744" y="9673"/>
                  </a:lnTo>
                  <a:lnTo>
                    <a:pt x="1564" y="8956"/>
                  </a:lnTo>
                  <a:lnTo>
                    <a:pt x="1504" y="8061"/>
                  </a:lnTo>
                  <a:lnTo>
                    <a:pt x="1444" y="6986"/>
                  </a:lnTo>
                  <a:lnTo>
                    <a:pt x="1564" y="5911"/>
                  </a:lnTo>
                  <a:lnTo>
                    <a:pt x="1744" y="5195"/>
                  </a:lnTo>
                  <a:lnTo>
                    <a:pt x="1985" y="4837"/>
                  </a:lnTo>
                  <a:lnTo>
                    <a:pt x="2286" y="465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92" name="Shape 292"/>
            <p:cNvSpPr/>
            <p:nvPr/>
          </p:nvSpPr>
          <p:spPr>
            <a:xfrm>
              <a:off x="1861650" y="1123875"/>
              <a:ext cx="154900" cy="1128375"/>
            </a:xfrm>
            <a:custGeom>
              <a:avLst/>
              <a:gdLst/>
              <a:ahLst/>
              <a:cxnLst/>
              <a:rect l="0" t="0" r="0" b="0"/>
              <a:pathLst>
                <a:path w="6196" h="45135" extrusionOk="0">
                  <a:moveTo>
                    <a:pt x="0" y="40836"/>
                  </a:moveTo>
                  <a:lnTo>
                    <a:pt x="0" y="45135"/>
                  </a:lnTo>
                  <a:lnTo>
                    <a:pt x="6196" y="45135"/>
                  </a:lnTo>
                  <a:lnTo>
                    <a:pt x="6196" y="13075"/>
                  </a:lnTo>
                  <a:lnTo>
                    <a:pt x="6075" y="10567"/>
                  </a:lnTo>
                  <a:lnTo>
                    <a:pt x="5714" y="8060"/>
                  </a:lnTo>
                  <a:lnTo>
                    <a:pt x="5233" y="5911"/>
                  </a:lnTo>
                  <a:lnTo>
                    <a:pt x="4511" y="3941"/>
                  </a:lnTo>
                  <a:lnTo>
                    <a:pt x="3669" y="2329"/>
                  </a:lnTo>
                  <a:lnTo>
                    <a:pt x="2647" y="1075"/>
                  </a:lnTo>
                  <a:lnTo>
                    <a:pt x="1564" y="179"/>
                  </a:lnTo>
                  <a:lnTo>
                    <a:pt x="301" y="0"/>
                  </a:lnTo>
                  <a:lnTo>
                    <a:pt x="241" y="0"/>
                  </a:lnTo>
                  <a:lnTo>
                    <a:pt x="181" y="0"/>
                  </a:lnTo>
                  <a:lnTo>
                    <a:pt x="60" y="0"/>
                  </a:lnTo>
                  <a:lnTo>
                    <a:pt x="0" y="0"/>
                  </a:lnTo>
                  <a:lnTo>
                    <a:pt x="0" y="4478"/>
                  </a:lnTo>
                  <a:lnTo>
                    <a:pt x="60" y="4478"/>
                  </a:lnTo>
                  <a:lnTo>
                    <a:pt x="120" y="4478"/>
                  </a:lnTo>
                  <a:lnTo>
                    <a:pt x="120" y="4478"/>
                  </a:lnTo>
                  <a:lnTo>
                    <a:pt x="181" y="4299"/>
                  </a:lnTo>
                  <a:lnTo>
                    <a:pt x="1023" y="4478"/>
                  </a:lnTo>
                  <a:lnTo>
                    <a:pt x="1865" y="5015"/>
                  </a:lnTo>
                  <a:lnTo>
                    <a:pt x="2647" y="5732"/>
                  </a:lnTo>
                  <a:lnTo>
                    <a:pt x="3308" y="6806"/>
                  </a:lnTo>
                  <a:lnTo>
                    <a:pt x="3850" y="8060"/>
                  </a:lnTo>
                  <a:lnTo>
                    <a:pt x="4331" y="9493"/>
                  </a:lnTo>
                  <a:lnTo>
                    <a:pt x="4632" y="11284"/>
                  </a:lnTo>
                  <a:lnTo>
                    <a:pt x="4752" y="13075"/>
                  </a:lnTo>
                  <a:lnTo>
                    <a:pt x="4752" y="40836"/>
                  </a:lnTo>
                  <a:lnTo>
                    <a:pt x="0" y="4083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93" name="Shape 293"/>
            <p:cNvSpPr/>
            <p:nvPr/>
          </p:nvSpPr>
          <p:spPr>
            <a:xfrm>
              <a:off x="1861650" y="1414925"/>
              <a:ext cx="60175" cy="362700"/>
            </a:xfrm>
            <a:custGeom>
              <a:avLst/>
              <a:gdLst/>
              <a:ahLst/>
              <a:cxnLst/>
              <a:rect l="0" t="0" r="0" b="0"/>
              <a:pathLst>
                <a:path w="2407" h="14508" extrusionOk="0">
                  <a:moveTo>
                    <a:pt x="0" y="10209"/>
                  </a:moveTo>
                  <a:lnTo>
                    <a:pt x="0" y="14507"/>
                  </a:lnTo>
                  <a:lnTo>
                    <a:pt x="542" y="14507"/>
                  </a:lnTo>
                  <a:lnTo>
                    <a:pt x="1023" y="14149"/>
                  </a:lnTo>
                  <a:lnTo>
                    <a:pt x="1444" y="13791"/>
                  </a:lnTo>
                  <a:lnTo>
                    <a:pt x="1805" y="13075"/>
                  </a:lnTo>
                  <a:lnTo>
                    <a:pt x="2045" y="12000"/>
                  </a:lnTo>
                  <a:lnTo>
                    <a:pt x="2286" y="10567"/>
                  </a:lnTo>
                  <a:lnTo>
                    <a:pt x="2406" y="8955"/>
                  </a:lnTo>
                  <a:lnTo>
                    <a:pt x="2406" y="6627"/>
                  </a:lnTo>
                  <a:lnTo>
                    <a:pt x="2346" y="5015"/>
                  </a:lnTo>
                  <a:lnTo>
                    <a:pt x="2166" y="3761"/>
                  </a:lnTo>
                  <a:lnTo>
                    <a:pt x="1985" y="2687"/>
                  </a:lnTo>
                  <a:lnTo>
                    <a:pt x="1745" y="1791"/>
                  </a:lnTo>
                  <a:lnTo>
                    <a:pt x="1384" y="1075"/>
                  </a:lnTo>
                  <a:lnTo>
                    <a:pt x="1023" y="716"/>
                  </a:lnTo>
                  <a:lnTo>
                    <a:pt x="602" y="358"/>
                  </a:lnTo>
                  <a:lnTo>
                    <a:pt x="120" y="179"/>
                  </a:lnTo>
                  <a:lnTo>
                    <a:pt x="60" y="0"/>
                  </a:lnTo>
                  <a:lnTo>
                    <a:pt x="6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4657"/>
                  </a:lnTo>
                  <a:lnTo>
                    <a:pt x="60" y="4657"/>
                  </a:lnTo>
                  <a:lnTo>
                    <a:pt x="120" y="4657"/>
                  </a:lnTo>
                  <a:lnTo>
                    <a:pt x="181" y="4657"/>
                  </a:lnTo>
                  <a:lnTo>
                    <a:pt x="241" y="4657"/>
                  </a:lnTo>
                  <a:lnTo>
                    <a:pt x="542" y="5015"/>
                  </a:lnTo>
                  <a:lnTo>
                    <a:pt x="722" y="5731"/>
                  </a:lnTo>
                  <a:lnTo>
                    <a:pt x="842" y="6448"/>
                  </a:lnTo>
                  <a:lnTo>
                    <a:pt x="842" y="7343"/>
                  </a:lnTo>
                  <a:lnTo>
                    <a:pt x="782" y="8597"/>
                  </a:lnTo>
                  <a:lnTo>
                    <a:pt x="602" y="9313"/>
                  </a:lnTo>
                  <a:lnTo>
                    <a:pt x="361" y="9851"/>
                  </a:lnTo>
                  <a:lnTo>
                    <a:pt x="0" y="1020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94" name="Shape 294"/>
            <p:cNvSpPr/>
            <p:nvPr/>
          </p:nvSpPr>
          <p:spPr>
            <a:xfrm>
              <a:off x="1730825" y="1123875"/>
              <a:ext cx="130850" cy="537325"/>
            </a:xfrm>
            <a:custGeom>
              <a:avLst/>
              <a:gdLst/>
              <a:ahLst/>
              <a:cxnLst/>
              <a:rect l="0" t="0" r="0" b="0"/>
              <a:pathLst>
                <a:path w="5234" h="21493" extrusionOk="0">
                  <a:moveTo>
                    <a:pt x="5233" y="4478"/>
                  </a:moveTo>
                  <a:lnTo>
                    <a:pt x="5233" y="0"/>
                  </a:lnTo>
                  <a:lnTo>
                    <a:pt x="4090" y="717"/>
                  </a:lnTo>
                  <a:lnTo>
                    <a:pt x="3068" y="2329"/>
                  </a:lnTo>
                  <a:lnTo>
                    <a:pt x="2166" y="4478"/>
                  </a:lnTo>
                  <a:lnTo>
                    <a:pt x="1444" y="7164"/>
                  </a:lnTo>
                  <a:lnTo>
                    <a:pt x="842" y="10388"/>
                  </a:lnTo>
                  <a:lnTo>
                    <a:pt x="361" y="13791"/>
                  </a:lnTo>
                  <a:lnTo>
                    <a:pt x="120" y="17552"/>
                  </a:lnTo>
                  <a:lnTo>
                    <a:pt x="0" y="21493"/>
                  </a:lnTo>
                  <a:lnTo>
                    <a:pt x="1444" y="21493"/>
                  </a:lnTo>
                  <a:lnTo>
                    <a:pt x="1624" y="18269"/>
                  </a:lnTo>
                  <a:lnTo>
                    <a:pt x="1865" y="15224"/>
                  </a:lnTo>
                  <a:lnTo>
                    <a:pt x="2166" y="12358"/>
                  </a:lnTo>
                  <a:lnTo>
                    <a:pt x="2587" y="10030"/>
                  </a:lnTo>
                  <a:lnTo>
                    <a:pt x="3068" y="7881"/>
                  </a:lnTo>
                  <a:lnTo>
                    <a:pt x="3669" y="6269"/>
                  </a:lnTo>
                  <a:lnTo>
                    <a:pt x="4391" y="5015"/>
                  </a:lnTo>
                  <a:lnTo>
                    <a:pt x="5233" y="447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95" name="Shape 295"/>
            <p:cNvSpPr/>
            <p:nvPr/>
          </p:nvSpPr>
          <p:spPr>
            <a:xfrm>
              <a:off x="1800000" y="1414925"/>
              <a:ext cx="61675" cy="837325"/>
            </a:xfrm>
            <a:custGeom>
              <a:avLst/>
              <a:gdLst/>
              <a:ahLst/>
              <a:cxnLst/>
              <a:rect l="0" t="0" r="0" b="0"/>
              <a:pathLst>
                <a:path w="2467" h="33493" extrusionOk="0">
                  <a:moveTo>
                    <a:pt x="2466" y="4657"/>
                  </a:moveTo>
                  <a:lnTo>
                    <a:pt x="2466" y="0"/>
                  </a:lnTo>
                  <a:lnTo>
                    <a:pt x="1985" y="179"/>
                  </a:lnTo>
                  <a:lnTo>
                    <a:pt x="1564" y="358"/>
                  </a:lnTo>
                  <a:lnTo>
                    <a:pt x="1143" y="896"/>
                  </a:lnTo>
                  <a:lnTo>
                    <a:pt x="782" y="1433"/>
                  </a:lnTo>
                  <a:lnTo>
                    <a:pt x="481" y="2328"/>
                  </a:lnTo>
                  <a:lnTo>
                    <a:pt x="241" y="3224"/>
                  </a:lnTo>
                  <a:lnTo>
                    <a:pt x="60" y="4299"/>
                  </a:lnTo>
                  <a:lnTo>
                    <a:pt x="0" y="5373"/>
                  </a:lnTo>
                  <a:lnTo>
                    <a:pt x="0" y="33493"/>
                  </a:lnTo>
                  <a:lnTo>
                    <a:pt x="2466" y="33493"/>
                  </a:lnTo>
                  <a:lnTo>
                    <a:pt x="2466" y="29194"/>
                  </a:lnTo>
                  <a:lnTo>
                    <a:pt x="1444" y="29194"/>
                  </a:lnTo>
                  <a:lnTo>
                    <a:pt x="1383" y="14507"/>
                  </a:lnTo>
                  <a:lnTo>
                    <a:pt x="1684" y="14687"/>
                  </a:lnTo>
                  <a:lnTo>
                    <a:pt x="1925" y="14687"/>
                  </a:lnTo>
                  <a:lnTo>
                    <a:pt x="2226" y="14687"/>
                  </a:lnTo>
                  <a:lnTo>
                    <a:pt x="2466" y="14507"/>
                  </a:lnTo>
                  <a:lnTo>
                    <a:pt x="2466" y="10209"/>
                  </a:lnTo>
                  <a:lnTo>
                    <a:pt x="2226" y="10209"/>
                  </a:lnTo>
                  <a:lnTo>
                    <a:pt x="2045" y="10030"/>
                  </a:lnTo>
                  <a:lnTo>
                    <a:pt x="1805" y="9851"/>
                  </a:lnTo>
                  <a:lnTo>
                    <a:pt x="1564" y="9672"/>
                  </a:lnTo>
                  <a:lnTo>
                    <a:pt x="1564" y="6090"/>
                  </a:lnTo>
                  <a:lnTo>
                    <a:pt x="1684" y="5373"/>
                  </a:lnTo>
                  <a:lnTo>
                    <a:pt x="1865" y="5015"/>
                  </a:lnTo>
                  <a:lnTo>
                    <a:pt x="2165" y="4657"/>
                  </a:lnTo>
                  <a:lnTo>
                    <a:pt x="2466" y="465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96" name="Shape 296"/>
            <p:cNvSpPr/>
            <p:nvPr/>
          </p:nvSpPr>
          <p:spPr>
            <a:xfrm>
              <a:off x="2099225" y="1110425"/>
              <a:ext cx="281250" cy="1141825"/>
            </a:xfrm>
            <a:custGeom>
              <a:avLst/>
              <a:gdLst/>
              <a:ahLst/>
              <a:cxnLst/>
              <a:rect l="0" t="0" r="0" b="0"/>
              <a:pathLst>
                <a:path w="11250" h="45673" extrusionOk="0">
                  <a:moveTo>
                    <a:pt x="1384" y="45493"/>
                  </a:moveTo>
                  <a:lnTo>
                    <a:pt x="1384" y="16479"/>
                  </a:lnTo>
                  <a:lnTo>
                    <a:pt x="1685" y="15225"/>
                  </a:lnTo>
                  <a:lnTo>
                    <a:pt x="1926" y="13971"/>
                  </a:lnTo>
                  <a:lnTo>
                    <a:pt x="2226" y="12896"/>
                  </a:lnTo>
                  <a:lnTo>
                    <a:pt x="2467" y="11643"/>
                  </a:lnTo>
                  <a:lnTo>
                    <a:pt x="1" y="8598"/>
                  </a:lnTo>
                  <a:lnTo>
                    <a:pt x="723" y="5911"/>
                  </a:lnTo>
                  <a:lnTo>
                    <a:pt x="1384" y="3941"/>
                  </a:lnTo>
                  <a:lnTo>
                    <a:pt x="2106" y="2329"/>
                  </a:lnTo>
                  <a:lnTo>
                    <a:pt x="2768" y="1255"/>
                  </a:lnTo>
                  <a:lnTo>
                    <a:pt x="3550" y="538"/>
                  </a:lnTo>
                  <a:lnTo>
                    <a:pt x="4332" y="180"/>
                  </a:lnTo>
                  <a:lnTo>
                    <a:pt x="5234" y="1"/>
                  </a:lnTo>
                  <a:lnTo>
                    <a:pt x="6196" y="180"/>
                  </a:lnTo>
                  <a:lnTo>
                    <a:pt x="7039" y="538"/>
                  </a:lnTo>
                  <a:lnTo>
                    <a:pt x="7941" y="1434"/>
                  </a:lnTo>
                  <a:lnTo>
                    <a:pt x="8783" y="2508"/>
                  </a:lnTo>
                  <a:lnTo>
                    <a:pt x="9565" y="3762"/>
                  </a:lnTo>
                  <a:lnTo>
                    <a:pt x="10226" y="5195"/>
                  </a:lnTo>
                  <a:lnTo>
                    <a:pt x="10768" y="6807"/>
                  </a:lnTo>
                  <a:lnTo>
                    <a:pt x="11129" y="8419"/>
                  </a:lnTo>
                  <a:lnTo>
                    <a:pt x="11249" y="10031"/>
                  </a:lnTo>
                  <a:lnTo>
                    <a:pt x="11249" y="45673"/>
                  </a:lnTo>
                  <a:lnTo>
                    <a:pt x="9866" y="45493"/>
                  </a:lnTo>
                  <a:lnTo>
                    <a:pt x="9866" y="11464"/>
                  </a:lnTo>
                  <a:lnTo>
                    <a:pt x="9745" y="9852"/>
                  </a:lnTo>
                  <a:lnTo>
                    <a:pt x="9445" y="8598"/>
                  </a:lnTo>
                  <a:lnTo>
                    <a:pt x="9023" y="7344"/>
                  </a:lnTo>
                  <a:lnTo>
                    <a:pt x="8542" y="6449"/>
                  </a:lnTo>
                  <a:lnTo>
                    <a:pt x="7941" y="5553"/>
                  </a:lnTo>
                  <a:lnTo>
                    <a:pt x="7399" y="5016"/>
                  </a:lnTo>
                  <a:lnTo>
                    <a:pt x="6858" y="4479"/>
                  </a:lnTo>
                  <a:lnTo>
                    <a:pt x="6377" y="3941"/>
                  </a:lnTo>
                  <a:lnTo>
                    <a:pt x="5715" y="3583"/>
                  </a:lnTo>
                  <a:lnTo>
                    <a:pt x="4993" y="3583"/>
                  </a:lnTo>
                  <a:lnTo>
                    <a:pt x="4332" y="3941"/>
                  </a:lnTo>
                  <a:lnTo>
                    <a:pt x="3670" y="4479"/>
                  </a:lnTo>
                  <a:lnTo>
                    <a:pt x="3129" y="5195"/>
                  </a:lnTo>
                  <a:lnTo>
                    <a:pt x="2708" y="6090"/>
                  </a:lnTo>
                  <a:lnTo>
                    <a:pt x="2407" y="6807"/>
                  </a:lnTo>
                  <a:lnTo>
                    <a:pt x="2347" y="7523"/>
                  </a:lnTo>
                  <a:lnTo>
                    <a:pt x="4572" y="10747"/>
                  </a:lnTo>
                  <a:lnTo>
                    <a:pt x="4151" y="11643"/>
                  </a:lnTo>
                  <a:lnTo>
                    <a:pt x="3851" y="12538"/>
                  </a:lnTo>
                  <a:lnTo>
                    <a:pt x="3610" y="13434"/>
                  </a:lnTo>
                  <a:lnTo>
                    <a:pt x="3430" y="14150"/>
                  </a:lnTo>
                  <a:lnTo>
                    <a:pt x="3249" y="15046"/>
                  </a:lnTo>
                  <a:lnTo>
                    <a:pt x="3069" y="15762"/>
                  </a:lnTo>
                  <a:lnTo>
                    <a:pt x="2948" y="16479"/>
                  </a:lnTo>
                  <a:lnTo>
                    <a:pt x="2768" y="17374"/>
                  </a:lnTo>
                  <a:lnTo>
                    <a:pt x="2768" y="45493"/>
                  </a:lnTo>
                  <a:lnTo>
                    <a:pt x="1384" y="4549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97" name="Shape 297"/>
            <p:cNvSpPr/>
            <p:nvPr/>
          </p:nvSpPr>
          <p:spPr>
            <a:xfrm>
              <a:off x="676675" y="425350"/>
              <a:ext cx="183500" cy="555250"/>
            </a:xfrm>
            <a:custGeom>
              <a:avLst/>
              <a:gdLst/>
              <a:ahLst/>
              <a:cxnLst/>
              <a:rect l="0" t="0" r="0" b="0"/>
              <a:pathLst>
                <a:path w="7340" h="22210" extrusionOk="0">
                  <a:moveTo>
                    <a:pt x="1" y="14329"/>
                  </a:moveTo>
                  <a:lnTo>
                    <a:pt x="1" y="22210"/>
                  </a:lnTo>
                  <a:lnTo>
                    <a:pt x="1204" y="21852"/>
                  </a:lnTo>
                  <a:lnTo>
                    <a:pt x="2347" y="21135"/>
                  </a:lnTo>
                  <a:lnTo>
                    <a:pt x="3369" y="20061"/>
                  </a:lnTo>
                  <a:lnTo>
                    <a:pt x="4271" y="18449"/>
                  </a:lnTo>
                  <a:lnTo>
                    <a:pt x="5113" y="16299"/>
                  </a:lnTo>
                  <a:lnTo>
                    <a:pt x="5956" y="13434"/>
                  </a:lnTo>
                  <a:lnTo>
                    <a:pt x="6677" y="9852"/>
                  </a:lnTo>
                  <a:lnTo>
                    <a:pt x="7339" y="5553"/>
                  </a:lnTo>
                  <a:lnTo>
                    <a:pt x="6076" y="5553"/>
                  </a:lnTo>
                  <a:lnTo>
                    <a:pt x="5655" y="8419"/>
                  </a:lnTo>
                  <a:lnTo>
                    <a:pt x="5113" y="11105"/>
                  </a:lnTo>
                  <a:lnTo>
                    <a:pt x="4512" y="13255"/>
                  </a:lnTo>
                  <a:lnTo>
                    <a:pt x="3790" y="15046"/>
                  </a:lnTo>
                  <a:lnTo>
                    <a:pt x="3008" y="16479"/>
                  </a:lnTo>
                  <a:lnTo>
                    <a:pt x="2106" y="17732"/>
                  </a:lnTo>
                  <a:lnTo>
                    <a:pt x="1144" y="18449"/>
                  </a:lnTo>
                  <a:lnTo>
                    <a:pt x="121" y="18807"/>
                  </a:lnTo>
                  <a:lnTo>
                    <a:pt x="843" y="17195"/>
                  </a:lnTo>
                  <a:lnTo>
                    <a:pt x="1384" y="15225"/>
                  </a:lnTo>
                  <a:lnTo>
                    <a:pt x="1805" y="13076"/>
                  </a:lnTo>
                  <a:lnTo>
                    <a:pt x="2106" y="10926"/>
                  </a:lnTo>
                  <a:lnTo>
                    <a:pt x="2226" y="8598"/>
                  </a:lnTo>
                  <a:lnTo>
                    <a:pt x="2286" y="6449"/>
                  </a:lnTo>
                  <a:lnTo>
                    <a:pt x="2106" y="4299"/>
                  </a:lnTo>
                  <a:lnTo>
                    <a:pt x="1865" y="2508"/>
                  </a:lnTo>
                  <a:lnTo>
                    <a:pt x="1685" y="1971"/>
                  </a:lnTo>
                  <a:lnTo>
                    <a:pt x="1504" y="1434"/>
                  </a:lnTo>
                  <a:lnTo>
                    <a:pt x="1264" y="896"/>
                  </a:lnTo>
                  <a:lnTo>
                    <a:pt x="1023" y="538"/>
                  </a:lnTo>
                  <a:lnTo>
                    <a:pt x="783" y="359"/>
                  </a:lnTo>
                  <a:lnTo>
                    <a:pt x="542" y="180"/>
                  </a:lnTo>
                  <a:lnTo>
                    <a:pt x="241" y="1"/>
                  </a:lnTo>
                  <a:lnTo>
                    <a:pt x="1" y="1"/>
                  </a:lnTo>
                  <a:lnTo>
                    <a:pt x="1" y="3941"/>
                  </a:lnTo>
                  <a:lnTo>
                    <a:pt x="61" y="3941"/>
                  </a:lnTo>
                  <a:lnTo>
                    <a:pt x="362" y="4299"/>
                  </a:lnTo>
                  <a:lnTo>
                    <a:pt x="602" y="5195"/>
                  </a:lnTo>
                  <a:lnTo>
                    <a:pt x="783" y="6270"/>
                  </a:lnTo>
                  <a:lnTo>
                    <a:pt x="783" y="7702"/>
                  </a:lnTo>
                  <a:lnTo>
                    <a:pt x="662" y="8419"/>
                  </a:lnTo>
                  <a:lnTo>
                    <a:pt x="482" y="8777"/>
                  </a:lnTo>
                  <a:lnTo>
                    <a:pt x="241" y="9135"/>
                  </a:lnTo>
                  <a:lnTo>
                    <a:pt x="1" y="9135"/>
                  </a:lnTo>
                  <a:lnTo>
                    <a:pt x="1" y="13255"/>
                  </a:lnTo>
                  <a:lnTo>
                    <a:pt x="61" y="13076"/>
                  </a:lnTo>
                  <a:lnTo>
                    <a:pt x="121" y="13076"/>
                  </a:lnTo>
                  <a:lnTo>
                    <a:pt x="181" y="13076"/>
                  </a:lnTo>
                  <a:lnTo>
                    <a:pt x="241" y="13076"/>
                  </a:lnTo>
                  <a:lnTo>
                    <a:pt x="181" y="13434"/>
                  </a:lnTo>
                  <a:lnTo>
                    <a:pt x="121" y="13792"/>
                  </a:lnTo>
                  <a:lnTo>
                    <a:pt x="61" y="13971"/>
                  </a:lnTo>
                  <a:lnTo>
                    <a:pt x="1" y="1432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98" name="Shape 298"/>
            <p:cNvSpPr/>
            <p:nvPr/>
          </p:nvSpPr>
          <p:spPr>
            <a:xfrm>
              <a:off x="619525" y="425350"/>
              <a:ext cx="57175" cy="331375"/>
            </a:xfrm>
            <a:custGeom>
              <a:avLst/>
              <a:gdLst/>
              <a:ahLst/>
              <a:cxnLst/>
              <a:rect l="0" t="0" r="0" b="0"/>
              <a:pathLst>
                <a:path w="2287" h="13255" extrusionOk="0">
                  <a:moveTo>
                    <a:pt x="2287" y="3941"/>
                  </a:moveTo>
                  <a:lnTo>
                    <a:pt x="2287" y="1"/>
                  </a:lnTo>
                  <a:lnTo>
                    <a:pt x="2046" y="1"/>
                  </a:lnTo>
                  <a:lnTo>
                    <a:pt x="1866" y="180"/>
                  </a:lnTo>
                  <a:lnTo>
                    <a:pt x="1625" y="180"/>
                  </a:lnTo>
                  <a:lnTo>
                    <a:pt x="1384" y="359"/>
                  </a:lnTo>
                  <a:lnTo>
                    <a:pt x="843" y="1434"/>
                  </a:lnTo>
                  <a:lnTo>
                    <a:pt x="362" y="3046"/>
                  </a:lnTo>
                  <a:lnTo>
                    <a:pt x="121" y="5374"/>
                  </a:lnTo>
                  <a:lnTo>
                    <a:pt x="1" y="8061"/>
                  </a:lnTo>
                  <a:lnTo>
                    <a:pt x="121" y="9135"/>
                  </a:lnTo>
                  <a:lnTo>
                    <a:pt x="302" y="10210"/>
                  </a:lnTo>
                  <a:lnTo>
                    <a:pt x="542" y="11105"/>
                  </a:lnTo>
                  <a:lnTo>
                    <a:pt x="783" y="11822"/>
                  </a:lnTo>
                  <a:lnTo>
                    <a:pt x="1144" y="12359"/>
                  </a:lnTo>
                  <a:lnTo>
                    <a:pt x="1505" y="12896"/>
                  </a:lnTo>
                  <a:lnTo>
                    <a:pt x="1866" y="13076"/>
                  </a:lnTo>
                  <a:lnTo>
                    <a:pt x="2287" y="13255"/>
                  </a:lnTo>
                  <a:lnTo>
                    <a:pt x="2287" y="9135"/>
                  </a:lnTo>
                  <a:lnTo>
                    <a:pt x="2166" y="9135"/>
                  </a:lnTo>
                  <a:lnTo>
                    <a:pt x="1986" y="9135"/>
                  </a:lnTo>
                  <a:lnTo>
                    <a:pt x="1866" y="9135"/>
                  </a:lnTo>
                  <a:lnTo>
                    <a:pt x="1745" y="8956"/>
                  </a:lnTo>
                  <a:lnTo>
                    <a:pt x="1505" y="7344"/>
                  </a:lnTo>
                  <a:lnTo>
                    <a:pt x="1505" y="5911"/>
                  </a:lnTo>
                  <a:lnTo>
                    <a:pt x="1745" y="4837"/>
                  </a:lnTo>
                  <a:lnTo>
                    <a:pt x="2287" y="394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99" name="Shape 299"/>
            <p:cNvSpPr/>
            <p:nvPr/>
          </p:nvSpPr>
          <p:spPr>
            <a:xfrm>
              <a:off x="628550" y="783575"/>
              <a:ext cx="48150" cy="201500"/>
            </a:xfrm>
            <a:custGeom>
              <a:avLst/>
              <a:gdLst/>
              <a:ahLst/>
              <a:cxnLst/>
              <a:rect l="0" t="0" r="0" b="0"/>
              <a:pathLst>
                <a:path w="1926" h="8060" extrusionOk="0">
                  <a:moveTo>
                    <a:pt x="1926" y="7881"/>
                  </a:moveTo>
                  <a:lnTo>
                    <a:pt x="1926" y="0"/>
                  </a:lnTo>
                  <a:lnTo>
                    <a:pt x="1745" y="717"/>
                  </a:lnTo>
                  <a:lnTo>
                    <a:pt x="1505" y="1612"/>
                  </a:lnTo>
                  <a:lnTo>
                    <a:pt x="1264" y="2329"/>
                  </a:lnTo>
                  <a:lnTo>
                    <a:pt x="1023" y="2866"/>
                  </a:lnTo>
                  <a:lnTo>
                    <a:pt x="723" y="3582"/>
                  </a:lnTo>
                  <a:lnTo>
                    <a:pt x="482" y="4120"/>
                  </a:lnTo>
                  <a:lnTo>
                    <a:pt x="241" y="4478"/>
                  </a:lnTo>
                  <a:lnTo>
                    <a:pt x="1" y="4836"/>
                  </a:lnTo>
                  <a:lnTo>
                    <a:pt x="1" y="8060"/>
                  </a:lnTo>
                  <a:lnTo>
                    <a:pt x="241" y="8060"/>
                  </a:lnTo>
                  <a:lnTo>
                    <a:pt x="482" y="8060"/>
                  </a:lnTo>
                  <a:lnTo>
                    <a:pt x="723" y="8060"/>
                  </a:lnTo>
                  <a:lnTo>
                    <a:pt x="963" y="8060"/>
                  </a:lnTo>
                  <a:lnTo>
                    <a:pt x="1204" y="8060"/>
                  </a:lnTo>
                  <a:lnTo>
                    <a:pt x="1444" y="8060"/>
                  </a:lnTo>
                  <a:lnTo>
                    <a:pt x="1685" y="7881"/>
                  </a:lnTo>
                  <a:lnTo>
                    <a:pt x="1926" y="788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00" name="Shape 300"/>
            <p:cNvSpPr/>
            <p:nvPr/>
          </p:nvSpPr>
          <p:spPr>
            <a:xfrm>
              <a:off x="2192475" y="532825"/>
              <a:ext cx="215050" cy="416450"/>
            </a:xfrm>
            <a:custGeom>
              <a:avLst/>
              <a:gdLst/>
              <a:ahLst/>
              <a:cxnLst/>
              <a:rect l="0" t="0" r="0" b="0"/>
              <a:pathLst>
                <a:path w="8602" h="16658" extrusionOk="0">
                  <a:moveTo>
                    <a:pt x="0" y="11463"/>
                  </a:moveTo>
                  <a:lnTo>
                    <a:pt x="0" y="16478"/>
                  </a:lnTo>
                  <a:lnTo>
                    <a:pt x="301" y="16657"/>
                  </a:lnTo>
                  <a:lnTo>
                    <a:pt x="542" y="16657"/>
                  </a:lnTo>
                  <a:lnTo>
                    <a:pt x="842" y="16657"/>
                  </a:lnTo>
                  <a:lnTo>
                    <a:pt x="1083" y="16657"/>
                  </a:lnTo>
                  <a:lnTo>
                    <a:pt x="1384" y="16478"/>
                  </a:lnTo>
                  <a:lnTo>
                    <a:pt x="1684" y="16478"/>
                  </a:lnTo>
                  <a:lnTo>
                    <a:pt x="2045" y="16299"/>
                  </a:lnTo>
                  <a:lnTo>
                    <a:pt x="2346" y="16120"/>
                  </a:lnTo>
                  <a:lnTo>
                    <a:pt x="3309" y="14866"/>
                  </a:lnTo>
                  <a:lnTo>
                    <a:pt x="4211" y="13433"/>
                  </a:lnTo>
                  <a:lnTo>
                    <a:pt x="4993" y="12180"/>
                  </a:lnTo>
                  <a:lnTo>
                    <a:pt x="5775" y="10568"/>
                  </a:lnTo>
                  <a:lnTo>
                    <a:pt x="6496" y="8956"/>
                  </a:lnTo>
                  <a:lnTo>
                    <a:pt x="7158" y="6986"/>
                  </a:lnTo>
                  <a:lnTo>
                    <a:pt x="7880" y="4836"/>
                  </a:lnTo>
                  <a:lnTo>
                    <a:pt x="8602" y="2508"/>
                  </a:lnTo>
                  <a:lnTo>
                    <a:pt x="7639" y="0"/>
                  </a:lnTo>
                  <a:lnTo>
                    <a:pt x="7038" y="1791"/>
                  </a:lnTo>
                  <a:lnTo>
                    <a:pt x="6436" y="3583"/>
                  </a:lnTo>
                  <a:lnTo>
                    <a:pt x="5775" y="5374"/>
                  </a:lnTo>
                  <a:lnTo>
                    <a:pt x="5113" y="6806"/>
                  </a:lnTo>
                  <a:lnTo>
                    <a:pt x="4391" y="8418"/>
                  </a:lnTo>
                  <a:lnTo>
                    <a:pt x="3669" y="9672"/>
                  </a:lnTo>
                  <a:lnTo>
                    <a:pt x="2887" y="10926"/>
                  </a:lnTo>
                  <a:lnTo>
                    <a:pt x="2045" y="12000"/>
                  </a:lnTo>
                  <a:lnTo>
                    <a:pt x="2286" y="10030"/>
                  </a:lnTo>
                  <a:lnTo>
                    <a:pt x="2346" y="7881"/>
                  </a:lnTo>
                  <a:lnTo>
                    <a:pt x="2226" y="6090"/>
                  </a:lnTo>
                  <a:lnTo>
                    <a:pt x="2045" y="4478"/>
                  </a:lnTo>
                  <a:lnTo>
                    <a:pt x="1865" y="3762"/>
                  </a:lnTo>
                  <a:lnTo>
                    <a:pt x="1624" y="3045"/>
                  </a:lnTo>
                  <a:lnTo>
                    <a:pt x="1384" y="2508"/>
                  </a:lnTo>
                  <a:lnTo>
                    <a:pt x="1143" y="1971"/>
                  </a:lnTo>
                  <a:lnTo>
                    <a:pt x="842" y="1612"/>
                  </a:lnTo>
                  <a:lnTo>
                    <a:pt x="602" y="1433"/>
                  </a:lnTo>
                  <a:lnTo>
                    <a:pt x="301" y="1254"/>
                  </a:lnTo>
                  <a:lnTo>
                    <a:pt x="0" y="1075"/>
                  </a:lnTo>
                  <a:lnTo>
                    <a:pt x="0" y="5374"/>
                  </a:lnTo>
                  <a:lnTo>
                    <a:pt x="301" y="5553"/>
                  </a:lnTo>
                  <a:lnTo>
                    <a:pt x="542" y="5732"/>
                  </a:lnTo>
                  <a:lnTo>
                    <a:pt x="722" y="6090"/>
                  </a:lnTo>
                  <a:lnTo>
                    <a:pt x="903" y="6627"/>
                  </a:lnTo>
                  <a:lnTo>
                    <a:pt x="1023" y="7881"/>
                  </a:lnTo>
                  <a:lnTo>
                    <a:pt x="963" y="9135"/>
                  </a:lnTo>
                  <a:lnTo>
                    <a:pt x="782" y="10209"/>
                  </a:lnTo>
                  <a:lnTo>
                    <a:pt x="602" y="11105"/>
                  </a:lnTo>
                  <a:lnTo>
                    <a:pt x="481" y="11284"/>
                  </a:lnTo>
                  <a:lnTo>
                    <a:pt x="301" y="11284"/>
                  </a:lnTo>
                  <a:lnTo>
                    <a:pt x="121" y="11463"/>
                  </a:lnTo>
                  <a:lnTo>
                    <a:pt x="0" y="1146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01" name="Shape 301"/>
            <p:cNvSpPr/>
            <p:nvPr/>
          </p:nvSpPr>
          <p:spPr>
            <a:xfrm>
              <a:off x="2132325" y="559700"/>
              <a:ext cx="60175" cy="385100"/>
            </a:xfrm>
            <a:custGeom>
              <a:avLst/>
              <a:gdLst/>
              <a:ahLst/>
              <a:cxnLst/>
              <a:rect l="0" t="0" r="0" b="0"/>
              <a:pathLst>
                <a:path w="2407" h="15404" extrusionOk="0">
                  <a:moveTo>
                    <a:pt x="2406" y="4299"/>
                  </a:moveTo>
                  <a:lnTo>
                    <a:pt x="2406" y="0"/>
                  </a:lnTo>
                  <a:lnTo>
                    <a:pt x="2166" y="0"/>
                  </a:lnTo>
                  <a:lnTo>
                    <a:pt x="1925" y="179"/>
                  </a:lnTo>
                  <a:lnTo>
                    <a:pt x="1684" y="358"/>
                  </a:lnTo>
                  <a:lnTo>
                    <a:pt x="1444" y="537"/>
                  </a:lnTo>
                  <a:lnTo>
                    <a:pt x="1203" y="896"/>
                  </a:lnTo>
                  <a:lnTo>
                    <a:pt x="963" y="1254"/>
                  </a:lnTo>
                  <a:lnTo>
                    <a:pt x="782" y="1791"/>
                  </a:lnTo>
                  <a:lnTo>
                    <a:pt x="602" y="2328"/>
                  </a:lnTo>
                  <a:lnTo>
                    <a:pt x="361" y="3582"/>
                  </a:lnTo>
                  <a:lnTo>
                    <a:pt x="121" y="5731"/>
                  </a:lnTo>
                  <a:lnTo>
                    <a:pt x="0" y="8060"/>
                  </a:lnTo>
                  <a:lnTo>
                    <a:pt x="121" y="10209"/>
                  </a:lnTo>
                  <a:lnTo>
                    <a:pt x="361" y="11463"/>
                  </a:lnTo>
                  <a:lnTo>
                    <a:pt x="602" y="12179"/>
                  </a:lnTo>
                  <a:lnTo>
                    <a:pt x="782" y="12896"/>
                  </a:lnTo>
                  <a:lnTo>
                    <a:pt x="1083" y="13791"/>
                  </a:lnTo>
                  <a:lnTo>
                    <a:pt x="1444" y="14328"/>
                  </a:lnTo>
                  <a:lnTo>
                    <a:pt x="1745" y="14866"/>
                  </a:lnTo>
                  <a:lnTo>
                    <a:pt x="2106" y="15224"/>
                  </a:lnTo>
                  <a:lnTo>
                    <a:pt x="2406" y="15403"/>
                  </a:lnTo>
                  <a:lnTo>
                    <a:pt x="2406" y="10388"/>
                  </a:lnTo>
                  <a:lnTo>
                    <a:pt x="2045" y="10209"/>
                  </a:lnTo>
                  <a:lnTo>
                    <a:pt x="1745" y="9672"/>
                  </a:lnTo>
                  <a:lnTo>
                    <a:pt x="1564" y="8955"/>
                  </a:lnTo>
                  <a:lnTo>
                    <a:pt x="1504" y="8239"/>
                  </a:lnTo>
                  <a:lnTo>
                    <a:pt x="1444" y="7343"/>
                  </a:lnTo>
                  <a:lnTo>
                    <a:pt x="1444" y="6448"/>
                  </a:lnTo>
                  <a:lnTo>
                    <a:pt x="1624" y="5552"/>
                  </a:lnTo>
                  <a:lnTo>
                    <a:pt x="1865" y="4478"/>
                  </a:lnTo>
                  <a:lnTo>
                    <a:pt x="1985" y="4299"/>
                  </a:lnTo>
                  <a:lnTo>
                    <a:pt x="2166" y="4299"/>
                  </a:lnTo>
                  <a:lnTo>
                    <a:pt x="2286" y="4299"/>
                  </a:lnTo>
                  <a:lnTo>
                    <a:pt x="2406" y="429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02" name="Shape 302"/>
            <p:cNvSpPr/>
            <p:nvPr/>
          </p:nvSpPr>
          <p:spPr>
            <a:xfrm>
              <a:off x="2759375" y="1155200"/>
              <a:ext cx="67700" cy="1110475"/>
            </a:xfrm>
            <a:custGeom>
              <a:avLst/>
              <a:gdLst/>
              <a:ahLst/>
              <a:cxnLst/>
              <a:rect l="0" t="0" r="0" b="0"/>
              <a:pathLst>
                <a:path w="2708" h="44419" extrusionOk="0">
                  <a:moveTo>
                    <a:pt x="1" y="39762"/>
                  </a:moveTo>
                  <a:lnTo>
                    <a:pt x="1" y="44419"/>
                  </a:lnTo>
                  <a:lnTo>
                    <a:pt x="362" y="44419"/>
                  </a:lnTo>
                  <a:lnTo>
                    <a:pt x="723" y="44240"/>
                  </a:lnTo>
                  <a:lnTo>
                    <a:pt x="1084" y="43882"/>
                  </a:lnTo>
                  <a:lnTo>
                    <a:pt x="1445" y="43523"/>
                  </a:lnTo>
                  <a:lnTo>
                    <a:pt x="2046" y="42270"/>
                  </a:lnTo>
                  <a:lnTo>
                    <a:pt x="2467" y="40479"/>
                  </a:lnTo>
                  <a:lnTo>
                    <a:pt x="2708" y="38329"/>
                  </a:lnTo>
                  <a:lnTo>
                    <a:pt x="2708" y="36180"/>
                  </a:lnTo>
                  <a:lnTo>
                    <a:pt x="2587" y="33852"/>
                  </a:lnTo>
                  <a:lnTo>
                    <a:pt x="2287" y="31702"/>
                  </a:lnTo>
                  <a:lnTo>
                    <a:pt x="1805" y="29911"/>
                  </a:lnTo>
                  <a:lnTo>
                    <a:pt x="1204" y="28299"/>
                  </a:lnTo>
                  <a:lnTo>
                    <a:pt x="1204" y="180"/>
                  </a:lnTo>
                  <a:lnTo>
                    <a:pt x="1" y="1"/>
                  </a:lnTo>
                  <a:lnTo>
                    <a:pt x="1" y="31344"/>
                  </a:lnTo>
                  <a:lnTo>
                    <a:pt x="61" y="31344"/>
                  </a:lnTo>
                  <a:lnTo>
                    <a:pt x="121" y="31344"/>
                  </a:lnTo>
                  <a:lnTo>
                    <a:pt x="181" y="31344"/>
                  </a:lnTo>
                  <a:lnTo>
                    <a:pt x="242" y="31165"/>
                  </a:lnTo>
                  <a:lnTo>
                    <a:pt x="1084" y="33314"/>
                  </a:lnTo>
                  <a:lnTo>
                    <a:pt x="1384" y="36180"/>
                  </a:lnTo>
                  <a:lnTo>
                    <a:pt x="1084" y="38508"/>
                  </a:lnTo>
                  <a:lnTo>
                    <a:pt x="181" y="39583"/>
                  </a:lnTo>
                  <a:lnTo>
                    <a:pt x="121" y="39583"/>
                  </a:lnTo>
                  <a:lnTo>
                    <a:pt x="121" y="39583"/>
                  </a:lnTo>
                  <a:lnTo>
                    <a:pt x="61" y="39762"/>
                  </a:lnTo>
                  <a:lnTo>
                    <a:pt x="1" y="3976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03" name="Shape 303"/>
            <p:cNvSpPr/>
            <p:nvPr/>
          </p:nvSpPr>
          <p:spPr>
            <a:xfrm>
              <a:off x="2536825" y="1119400"/>
              <a:ext cx="222575" cy="1146275"/>
            </a:xfrm>
            <a:custGeom>
              <a:avLst/>
              <a:gdLst/>
              <a:ahLst/>
              <a:cxnLst/>
              <a:rect l="0" t="0" r="0" b="0"/>
              <a:pathLst>
                <a:path w="8903" h="45851" extrusionOk="0">
                  <a:moveTo>
                    <a:pt x="8903" y="32776"/>
                  </a:moveTo>
                  <a:lnTo>
                    <a:pt x="8903" y="1433"/>
                  </a:lnTo>
                  <a:lnTo>
                    <a:pt x="8422" y="1433"/>
                  </a:lnTo>
                  <a:lnTo>
                    <a:pt x="8482" y="28478"/>
                  </a:lnTo>
                  <a:lnTo>
                    <a:pt x="7580" y="28657"/>
                  </a:lnTo>
                  <a:lnTo>
                    <a:pt x="6738" y="29194"/>
                  </a:lnTo>
                  <a:lnTo>
                    <a:pt x="5895" y="29731"/>
                  </a:lnTo>
                  <a:lnTo>
                    <a:pt x="5174" y="30627"/>
                  </a:lnTo>
                  <a:lnTo>
                    <a:pt x="4452" y="31881"/>
                  </a:lnTo>
                  <a:lnTo>
                    <a:pt x="3730" y="33314"/>
                  </a:lnTo>
                  <a:lnTo>
                    <a:pt x="3068" y="35284"/>
                  </a:lnTo>
                  <a:lnTo>
                    <a:pt x="2467" y="37791"/>
                  </a:lnTo>
                  <a:lnTo>
                    <a:pt x="2467" y="6448"/>
                  </a:lnTo>
                  <a:lnTo>
                    <a:pt x="2347" y="4836"/>
                  </a:lnTo>
                  <a:lnTo>
                    <a:pt x="2106" y="3403"/>
                  </a:lnTo>
                  <a:lnTo>
                    <a:pt x="1865" y="2328"/>
                  </a:lnTo>
                  <a:lnTo>
                    <a:pt x="1565" y="1433"/>
                  </a:lnTo>
                  <a:lnTo>
                    <a:pt x="1204" y="717"/>
                  </a:lnTo>
                  <a:lnTo>
                    <a:pt x="783" y="358"/>
                  </a:lnTo>
                  <a:lnTo>
                    <a:pt x="422" y="0"/>
                  </a:lnTo>
                  <a:lnTo>
                    <a:pt x="1" y="0"/>
                  </a:lnTo>
                  <a:lnTo>
                    <a:pt x="1" y="4478"/>
                  </a:lnTo>
                  <a:lnTo>
                    <a:pt x="61" y="4478"/>
                  </a:lnTo>
                  <a:lnTo>
                    <a:pt x="121" y="4478"/>
                  </a:lnTo>
                  <a:lnTo>
                    <a:pt x="121" y="4478"/>
                  </a:lnTo>
                  <a:lnTo>
                    <a:pt x="181" y="4478"/>
                  </a:lnTo>
                  <a:lnTo>
                    <a:pt x="722" y="5552"/>
                  </a:lnTo>
                  <a:lnTo>
                    <a:pt x="1023" y="7702"/>
                  </a:lnTo>
                  <a:lnTo>
                    <a:pt x="783" y="9851"/>
                  </a:lnTo>
                  <a:lnTo>
                    <a:pt x="1" y="10746"/>
                  </a:lnTo>
                  <a:lnTo>
                    <a:pt x="1" y="14866"/>
                  </a:lnTo>
                  <a:lnTo>
                    <a:pt x="241" y="14866"/>
                  </a:lnTo>
                  <a:lnTo>
                    <a:pt x="482" y="14687"/>
                  </a:lnTo>
                  <a:lnTo>
                    <a:pt x="662" y="14687"/>
                  </a:lnTo>
                  <a:lnTo>
                    <a:pt x="903" y="14508"/>
                  </a:lnTo>
                  <a:lnTo>
                    <a:pt x="903" y="45314"/>
                  </a:lnTo>
                  <a:lnTo>
                    <a:pt x="2527" y="45314"/>
                  </a:lnTo>
                  <a:lnTo>
                    <a:pt x="2768" y="43702"/>
                  </a:lnTo>
                  <a:lnTo>
                    <a:pt x="3068" y="42090"/>
                  </a:lnTo>
                  <a:lnTo>
                    <a:pt x="3489" y="40478"/>
                  </a:lnTo>
                  <a:lnTo>
                    <a:pt x="3910" y="38866"/>
                  </a:lnTo>
                  <a:lnTo>
                    <a:pt x="4452" y="37254"/>
                  </a:lnTo>
                  <a:lnTo>
                    <a:pt x="4993" y="36000"/>
                  </a:lnTo>
                  <a:lnTo>
                    <a:pt x="5595" y="34925"/>
                  </a:lnTo>
                  <a:lnTo>
                    <a:pt x="6256" y="34209"/>
                  </a:lnTo>
                  <a:lnTo>
                    <a:pt x="6136" y="37254"/>
                  </a:lnTo>
                  <a:lnTo>
                    <a:pt x="6256" y="39940"/>
                  </a:lnTo>
                  <a:lnTo>
                    <a:pt x="6497" y="41911"/>
                  </a:lnTo>
                  <a:lnTo>
                    <a:pt x="6918" y="43523"/>
                  </a:lnTo>
                  <a:lnTo>
                    <a:pt x="7219" y="44418"/>
                  </a:lnTo>
                  <a:lnTo>
                    <a:pt x="7580" y="44955"/>
                  </a:lnTo>
                  <a:lnTo>
                    <a:pt x="8001" y="45493"/>
                  </a:lnTo>
                  <a:lnTo>
                    <a:pt x="8422" y="45851"/>
                  </a:lnTo>
                  <a:lnTo>
                    <a:pt x="8542" y="45851"/>
                  </a:lnTo>
                  <a:lnTo>
                    <a:pt x="8662" y="45851"/>
                  </a:lnTo>
                  <a:lnTo>
                    <a:pt x="8783" y="45851"/>
                  </a:lnTo>
                  <a:lnTo>
                    <a:pt x="8903" y="45851"/>
                  </a:lnTo>
                  <a:lnTo>
                    <a:pt x="8903" y="41194"/>
                  </a:lnTo>
                  <a:lnTo>
                    <a:pt x="8422" y="41015"/>
                  </a:lnTo>
                  <a:lnTo>
                    <a:pt x="8061" y="40478"/>
                  </a:lnTo>
                  <a:lnTo>
                    <a:pt x="7820" y="39224"/>
                  </a:lnTo>
                  <a:lnTo>
                    <a:pt x="7580" y="37433"/>
                  </a:lnTo>
                  <a:lnTo>
                    <a:pt x="7760" y="35284"/>
                  </a:lnTo>
                  <a:lnTo>
                    <a:pt x="7941" y="34030"/>
                  </a:lnTo>
                  <a:lnTo>
                    <a:pt x="8301" y="33134"/>
                  </a:lnTo>
                  <a:lnTo>
                    <a:pt x="8903" y="3277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04" name="Shape 304"/>
            <p:cNvSpPr/>
            <p:nvPr/>
          </p:nvSpPr>
          <p:spPr>
            <a:xfrm>
              <a:off x="2476675" y="1119400"/>
              <a:ext cx="60175" cy="371650"/>
            </a:xfrm>
            <a:custGeom>
              <a:avLst/>
              <a:gdLst/>
              <a:ahLst/>
              <a:cxnLst/>
              <a:rect l="0" t="0" r="0" b="0"/>
              <a:pathLst>
                <a:path w="2407" h="14866" extrusionOk="0">
                  <a:moveTo>
                    <a:pt x="2407" y="4478"/>
                  </a:moveTo>
                  <a:lnTo>
                    <a:pt x="2407" y="0"/>
                  </a:lnTo>
                  <a:lnTo>
                    <a:pt x="1986" y="179"/>
                  </a:lnTo>
                  <a:lnTo>
                    <a:pt x="1565" y="537"/>
                  </a:lnTo>
                  <a:lnTo>
                    <a:pt x="1204" y="1254"/>
                  </a:lnTo>
                  <a:lnTo>
                    <a:pt x="843" y="1970"/>
                  </a:lnTo>
                  <a:lnTo>
                    <a:pt x="542" y="3045"/>
                  </a:lnTo>
                  <a:lnTo>
                    <a:pt x="301" y="4299"/>
                  </a:lnTo>
                  <a:lnTo>
                    <a:pt x="121" y="5731"/>
                  </a:lnTo>
                  <a:lnTo>
                    <a:pt x="1" y="7343"/>
                  </a:lnTo>
                  <a:lnTo>
                    <a:pt x="61" y="9314"/>
                  </a:lnTo>
                  <a:lnTo>
                    <a:pt x="181" y="10746"/>
                  </a:lnTo>
                  <a:lnTo>
                    <a:pt x="422" y="12179"/>
                  </a:lnTo>
                  <a:lnTo>
                    <a:pt x="783" y="13075"/>
                  </a:lnTo>
                  <a:lnTo>
                    <a:pt x="1144" y="13791"/>
                  </a:lnTo>
                  <a:lnTo>
                    <a:pt x="1504" y="14328"/>
                  </a:lnTo>
                  <a:lnTo>
                    <a:pt x="1986" y="14687"/>
                  </a:lnTo>
                  <a:lnTo>
                    <a:pt x="2407" y="14866"/>
                  </a:lnTo>
                  <a:lnTo>
                    <a:pt x="2407" y="10746"/>
                  </a:lnTo>
                  <a:lnTo>
                    <a:pt x="2226" y="10746"/>
                  </a:lnTo>
                  <a:lnTo>
                    <a:pt x="1986" y="10567"/>
                  </a:lnTo>
                  <a:lnTo>
                    <a:pt x="1745" y="10388"/>
                  </a:lnTo>
                  <a:lnTo>
                    <a:pt x="1504" y="10030"/>
                  </a:lnTo>
                  <a:lnTo>
                    <a:pt x="1384" y="8060"/>
                  </a:lnTo>
                  <a:lnTo>
                    <a:pt x="1444" y="6269"/>
                  </a:lnTo>
                  <a:lnTo>
                    <a:pt x="1805" y="5015"/>
                  </a:lnTo>
                  <a:lnTo>
                    <a:pt x="2407" y="447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05" name="Shape 305"/>
            <p:cNvSpPr/>
            <p:nvPr/>
          </p:nvSpPr>
          <p:spPr>
            <a:xfrm>
              <a:off x="412025" y="1889550"/>
              <a:ext cx="61675" cy="371650"/>
            </a:xfrm>
            <a:custGeom>
              <a:avLst/>
              <a:gdLst/>
              <a:ahLst/>
              <a:cxnLst/>
              <a:rect l="0" t="0" r="0" b="0"/>
              <a:pathLst>
                <a:path w="2467" h="14866" extrusionOk="0">
                  <a:moveTo>
                    <a:pt x="0" y="10567"/>
                  </a:moveTo>
                  <a:lnTo>
                    <a:pt x="0" y="14866"/>
                  </a:lnTo>
                  <a:lnTo>
                    <a:pt x="481" y="14687"/>
                  </a:lnTo>
                  <a:lnTo>
                    <a:pt x="963" y="14328"/>
                  </a:lnTo>
                  <a:lnTo>
                    <a:pt x="1384" y="13791"/>
                  </a:lnTo>
                  <a:lnTo>
                    <a:pt x="1745" y="13075"/>
                  </a:lnTo>
                  <a:lnTo>
                    <a:pt x="2045" y="12000"/>
                  </a:lnTo>
                  <a:lnTo>
                    <a:pt x="2286" y="10567"/>
                  </a:lnTo>
                  <a:lnTo>
                    <a:pt x="2406" y="8955"/>
                  </a:lnTo>
                  <a:lnTo>
                    <a:pt x="2466" y="7164"/>
                  </a:lnTo>
                  <a:lnTo>
                    <a:pt x="2406" y="5373"/>
                  </a:lnTo>
                  <a:lnTo>
                    <a:pt x="2286" y="3940"/>
                  </a:lnTo>
                  <a:lnTo>
                    <a:pt x="2045" y="2687"/>
                  </a:lnTo>
                  <a:lnTo>
                    <a:pt x="1684" y="1612"/>
                  </a:lnTo>
                  <a:lnTo>
                    <a:pt x="1324" y="896"/>
                  </a:lnTo>
                  <a:lnTo>
                    <a:pt x="902" y="358"/>
                  </a:lnTo>
                  <a:lnTo>
                    <a:pt x="481" y="0"/>
                  </a:lnTo>
                  <a:lnTo>
                    <a:pt x="0" y="0"/>
                  </a:lnTo>
                  <a:lnTo>
                    <a:pt x="0" y="4119"/>
                  </a:lnTo>
                  <a:lnTo>
                    <a:pt x="542" y="4478"/>
                  </a:lnTo>
                  <a:lnTo>
                    <a:pt x="842" y="5194"/>
                  </a:lnTo>
                  <a:lnTo>
                    <a:pt x="1023" y="6269"/>
                  </a:lnTo>
                  <a:lnTo>
                    <a:pt x="1083" y="7702"/>
                  </a:lnTo>
                  <a:lnTo>
                    <a:pt x="963" y="8955"/>
                  </a:lnTo>
                  <a:lnTo>
                    <a:pt x="722" y="9851"/>
                  </a:lnTo>
                  <a:lnTo>
                    <a:pt x="361" y="10388"/>
                  </a:lnTo>
                  <a:lnTo>
                    <a:pt x="0" y="10567"/>
                  </a:lnTo>
                  <a:lnTo>
                    <a:pt x="0" y="1056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06" name="Shape 306"/>
            <p:cNvSpPr/>
            <p:nvPr/>
          </p:nvSpPr>
          <p:spPr>
            <a:xfrm>
              <a:off x="347350" y="1114925"/>
              <a:ext cx="64700" cy="1146275"/>
            </a:xfrm>
            <a:custGeom>
              <a:avLst/>
              <a:gdLst/>
              <a:ahLst/>
              <a:cxnLst/>
              <a:rect l="0" t="0" r="0" b="0"/>
              <a:pathLst>
                <a:path w="2588" h="45851" extrusionOk="0">
                  <a:moveTo>
                    <a:pt x="2587" y="35104"/>
                  </a:moveTo>
                  <a:lnTo>
                    <a:pt x="2587" y="30985"/>
                  </a:lnTo>
                  <a:lnTo>
                    <a:pt x="2286" y="30985"/>
                  </a:lnTo>
                  <a:lnTo>
                    <a:pt x="1986" y="31164"/>
                  </a:lnTo>
                  <a:lnTo>
                    <a:pt x="1745" y="31522"/>
                  </a:lnTo>
                  <a:lnTo>
                    <a:pt x="1444" y="31702"/>
                  </a:lnTo>
                  <a:lnTo>
                    <a:pt x="1384" y="0"/>
                  </a:lnTo>
                  <a:lnTo>
                    <a:pt x="1" y="0"/>
                  </a:lnTo>
                  <a:lnTo>
                    <a:pt x="1" y="39940"/>
                  </a:lnTo>
                  <a:lnTo>
                    <a:pt x="61" y="40836"/>
                  </a:lnTo>
                  <a:lnTo>
                    <a:pt x="241" y="41910"/>
                  </a:lnTo>
                  <a:lnTo>
                    <a:pt x="422" y="42806"/>
                  </a:lnTo>
                  <a:lnTo>
                    <a:pt x="723" y="43702"/>
                  </a:lnTo>
                  <a:lnTo>
                    <a:pt x="1083" y="44597"/>
                  </a:lnTo>
                  <a:lnTo>
                    <a:pt x="1444" y="45134"/>
                  </a:lnTo>
                  <a:lnTo>
                    <a:pt x="1805" y="45672"/>
                  </a:lnTo>
                  <a:lnTo>
                    <a:pt x="2166" y="45851"/>
                  </a:lnTo>
                  <a:lnTo>
                    <a:pt x="2286" y="45851"/>
                  </a:lnTo>
                  <a:lnTo>
                    <a:pt x="2347" y="45851"/>
                  </a:lnTo>
                  <a:lnTo>
                    <a:pt x="2467" y="45851"/>
                  </a:lnTo>
                  <a:lnTo>
                    <a:pt x="2587" y="45851"/>
                  </a:lnTo>
                  <a:lnTo>
                    <a:pt x="2587" y="41552"/>
                  </a:lnTo>
                  <a:lnTo>
                    <a:pt x="2106" y="41194"/>
                  </a:lnTo>
                  <a:lnTo>
                    <a:pt x="1805" y="40657"/>
                  </a:lnTo>
                  <a:lnTo>
                    <a:pt x="1565" y="39761"/>
                  </a:lnTo>
                  <a:lnTo>
                    <a:pt x="1504" y="38866"/>
                  </a:lnTo>
                  <a:lnTo>
                    <a:pt x="1565" y="37433"/>
                  </a:lnTo>
                  <a:lnTo>
                    <a:pt x="1685" y="36358"/>
                  </a:lnTo>
                  <a:lnTo>
                    <a:pt x="1926" y="35642"/>
                  </a:lnTo>
                  <a:lnTo>
                    <a:pt x="2407" y="35104"/>
                  </a:lnTo>
                  <a:lnTo>
                    <a:pt x="2467" y="35104"/>
                  </a:lnTo>
                  <a:lnTo>
                    <a:pt x="2527" y="35104"/>
                  </a:lnTo>
                  <a:lnTo>
                    <a:pt x="2527" y="35104"/>
                  </a:lnTo>
                  <a:lnTo>
                    <a:pt x="2587" y="351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07" name="Shape 307"/>
            <p:cNvSpPr/>
            <p:nvPr/>
          </p:nvSpPr>
          <p:spPr>
            <a:xfrm>
              <a:off x="1270675" y="1880575"/>
              <a:ext cx="63175" cy="376150"/>
            </a:xfrm>
            <a:custGeom>
              <a:avLst/>
              <a:gdLst/>
              <a:ahLst/>
              <a:cxnLst/>
              <a:rect l="0" t="0" r="0" b="0"/>
              <a:pathLst>
                <a:path w="2527" h="15046" extrusionOk="0">
                  <a:moveTo>
                    <a:pt x="0" y="10747"/>
                  </a:moveTo>
                  <a:lnTo>
                    <a:pt x="0" y="15046"/>
                  </a:lnTo>
                  <a:lnTo>
                    <a:pt x="481" y="14867"/>
                  </a:lnTo>
                  <a:lnTo>
                    <a:pt x="902" y="14687"/>
                  </a:lnTo>
                  <a:lnTo>
                    <a:pt x="1263" y="14150"/>
                  </a:lnTo>
                  <a:lnTo>
                    <a:pt x="1624" y="13434"/>
                  </a:lnTo>
                  <a:lnTo>
                    <a:pt x="1985" y="12359"/>
                  </a:lnTo>
                  <a:lnTo>
                    <a:pt x="2286" y="11105"/>
                  </a:lnTo>
                  <a:lnTo>
                    <a:pt x="2466" y="9314"/>
                  </a:lnTo>
                  <a:lnTo>
                    <a:pt x="2526" y="7344"/>
                  </a:lnTo>
                  <a:lnTo>
                    <a:pt x="2466" y="5553"/>
                  </a:lnTo>
                  <a:lnTo>
                    <a:pt x="2286" y="4120"/>
                  </a:lnTo>
                  <a:lnTo>
                    <a:pt x="2045" y="2687"/>
                  </a:lnTo>
                  <a:lnTo>
                    <a:pt x="1744" y="1792"/>
                  </a:lnTo>
                  <a:lnTo>
                    <a:pt x="1323" y="896"/>
                  </a:lnTo>
                  <a:lnTo>
                    <a:pt x="902" y="359"/>
                  </a:lnTo>
                  <a:lnTo>
                    <a:pt x="481" y="1"/>
                  </a:lnTo>
                  <a:lnTo>
                    <a:pt x="0" y="1"/>
                  </a:lnTo>
                  <a:lnTo>
                    <a:pt x="0" y="4120"/>
                  </a:lnTo>
                  <a:lnTo>
                    <a:pt x="541" y="4478"/>
                  </a:lnTo>
                  <a:lnTo>
                    <a:pt x="842" y="5195"/>
                  </a:lnTo>
                  <a:lnTo>
                    <a:pt x="1023" y="6449"/>
                  </a:lnTo>
                  <a:lnTo>
                    <a:pt x="1083" y="7881"/>
                  </a:lnTo>
                  <a:lnTo>
                    <a:pt x="962" y="9135"/>
                  </a:lnTo>
                  <a:lnTo>
                    <a:pt x="722" y="10031"/>
                  </a:lnTo>
                  <a:lnTo>
                    <a:pt x="361" y="10568"/>
                  </a:lnTo>
                  <a:lnTo>
                    <a:pt x="0" y="10747"/>
                  </a:lnTo>
                  <a:lnTo>
                    <a:pt x="0" y="1074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08" name="Shape 308"/>
            <p:cNvSpPr/>
            <p:nvPr/>
          </p:nvSpPr>
          <p:spPr>
            <a:xfrm>
              <a:off x="1206000" y="1110425"/>
              <a:ext cx="64700" cy="1146300"/>
            </a:xfrm>
            <a:custGeom>
              <a:avLst/>
              <a:gdLst/>
              <a:ahLst/>
              <a:cxnLst/>
              <a:rect l="0" t="0" r="0" b="0"/>
              <a:pathLst>
                <a:path w="2588" h="45852" extrusionOk="0">
                  <a:moveTo>
                    <a:pt x="2587" y="34926"/>
                  </a:moveTo>
                  <a:lnTo>
                    <a:pt x="2587" y="30807"/>
                  </a:lnTo>
                  <a:lnTo>
                    <a:pt x="2286" y="30807"/>
                  </a:lnTo>
                  <a:lnTo>
                    <a:pt x="1986" y="30986"/>
                  </a:lnTo>
                  <a:lnTo>
                    <a:pt x="1685" y="31344"/>
                  </a:lnTo>
                  <a:lnTo>
                    <a:pt x="1384" y="31702"/>
                  </a:lnTo>
                  <a:lnTo>
                    <a:pt x="1444" y="1"/>
                  </a:lnTo>
                  <a:lnTo>
                    <a:pt x="1" y="1"/>
                  </a:lnTo>
                  <a:lnTo>
                    <a:pt x="1" y="39762"/>
                  </a:lnTo>
                  <a:lnTo>
                    <a:pt x="61" y="40837"/>
                  </a:lnTo>
                  <a:lnTo>
                    <a:pt x="241" y="41732"/>
                  </a:lnTo>
                  <a:lnTo>
                    <a:pt x="422" y="42807"/>
                  </a:lnTo>
                  <a:lnTo>
                    <a:pt x="722" y="43702"/>
                  </a:lnTo>
                  <a:lnTo>
                    <a:pt x="1083" y="44419"/>
                  </a:lnTo>
                  <a:lnTo>
                    <a:pt x="1444" y="45135"/>
                  </a:lnTo>
                  <a:lnTo>
                    <a:pt x="1805" y="45493"/>
                  </a:lnTo>
                  <a:lnTo>
                    <a:pt x="2166" y="45673"/>
                  </a:lnTo>
                  <a:lnTo>
                    <a:pt x="2286" y="45852"/>
                  </a:lnTo>
                  <a:lnTo>
                    <a:pt x="2407" y="45852"/>
                  </a:lnTo>
                  <a:lnTo>
                    <a:pt x="2467" y="45852"/>
                  </a:lnTo>
                  <a:lnTo>
                    <a:pt x="2587" y="45852"/>
                  </a:lnTo>
                  <a:lnTo>
                    <a:pt x="2587" y="41553"/>
                  </a:lnTo>
                  <a:lnTo>
                    <a:pt x="2166" y="41195"/>
                  </a:lnTo>
                  <a:lnTo>
                    <a:pt x="1805" y="40479"/>
                  </a:lnTo>
                  <a:lnTo>
                    <a:pt x="1565" y="39583"/>
                  </a:lnTo>
                  <a:lnTo>
                    <a:pt x="1504" y="38687"/>
                  </a:lnTo>
                  <a:lnTo>
                    <a:pt x="1565" y="37255"/>
                  </a:lnTo>
                  <a:lnTo>
                    <a:pt x="1685" y="36180"/>
                  </a:lnTo>
                  <a:lnTo>
                    <a:pt x="1986" y="35464"/>
                  </a:lnTo>
                  <a:lnTo>
                    <a:pt x="2467" y="34926"/>
                  </a:lnTo>
                  <a:lnTo>
                    <a:pt x="2467" y="34926"/>
                  </a:lnTo>
                  <a:lnTo>
                    <a:pt x="2527" y="34926"/>
                  </a:lnTo>
                  <a:lnTo>
                    <a:pt x="2527" y="34926"/>
                  </a:lnTo>
                  <a:lnTo>
                    <a:pt x="2587" y="3492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</p:grpSp>
      <p:grpSp>
        <p:nvGrpSpPr>
          <p:cNvPr id="309" name="Shape 309"/>
          <p:cNvGrpSpPr/>
          <p:nvPr/>
        </p:nvGrpSpPr>
        <p:grpSpPr>
          <a:xfrm>
            <a:off x="2971800" y="5029200"/>
            <a:ext cx="2286000" cy="996950"/>
            <a:chOff x="0" y="0"/>
            <a:chExt cx="3000000" cy="3000000"/>
          </a:xfrm>
        </p:grpSpPr>
        <p:sp>
          <p:nvSpPr>
            <p:cNvPr id="310" name="Shape 310"/>
            <p:cNvSpPr/>
            <p:nvPr/>
          </p:nvSpPr>
          <p:spPr>
            <a:xfrm>
              <a:off x="0" y="0"/>
              <a:ext cx="3000000" cy="3000000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0"/>
                  </a:moveTo>
                  <a:lnTo>
                    <a:pt x="120000" y="0"/>
                  </a:lnTo>
                  <a:lnTo>
                    <a:pt x="120000" y="120000"/>
                  </a:lnTo>
                  <a:lnTo>
                    <a:pt x="0" y="120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5003D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11" name="Shape 311"/>
            <p:cNvSpPr/>
            <p:nvPr/>
          </p:nvSpPr>
          <p:spPr>
            <a:xfrm>
              <a:off x="1127625" y="2469575"/>
              <a:ext cx="776300" cy="406450"/>
            </a:xfrm>
            <a:custGeom>
              <a:avLst/>
              <a:gdLst/>
              <a:ahLst/>
              <a:cxnLst/>
              <a:rect l="0" t="0" r="0" b="0"/>
              <a:pathLst>
                <a:path w="31052" h="16258" extrusionOk="0">
                  <a:moveTo>
                    <a:pt x="12433" y="13915"/>
                  </a:moveTo>
                  <a:lnTo>
                    <a:pt x="12012" y="13915"/>
                  </a:lnTo>
                  <a:lnTo>
                    <a:pt x="11592" y="14053"/>
                  </a:lnTo>
                  <a:lnTo>
                    <a:pt x="11111" y="13915"/>
                  </a:lnTo>
                  <a:lnTo>
                    <a:pt x="10691" y="13777"/>
                  </a:lnTo>
                  <a:lnTo>
                    <a:pt x="10811" y="13364"/>
                  </a:lnTo>
                  <a:lnTo>
                    <a:pt x="10991" y="12813"/>
                  </a:lnTo>
                  <a:lnTo>
                    <a:pt x="11171" y="12400"/>
                  </a:lnTo>
                  <a:lnTo>
                    <a:pt x="11351" y="11986"/>
                  </a:lnTo>
                  <a:lnTo>
                    <a:pt x="11231" y="11297"/>
                  </a:lnTo>
                  <a:lnTo>
                    <a:pt x="10751" y="10609"/>
                  </a:lnTo>
                  <a:lnTo>
                    <a:pt x="10210" y="9920"/>
                  </a:lnTo>
                  <a:lnTo>
                    <a:pt x="9850" y="9093"/>
                  </a:lnTo>
                  <a:lnTo>
                    <a:pt x="10150" y="8955"/>
                  </a:lnTo>
                  <a:lnTo>
                    <a:pt x="10451" y="8817"/>
                  </a:lnTo>
                  <a:lnTo>
                    <a:pt x="10751" y="8680"/>
                  </a:lnTo>
                  <a:lnTo>
                    <a:pt x="11051" y="8542"/>
                  </a:lnTo>
                  <a:lnTo>
                    <a:pt x="11111" y="7853"/>
                  </a:lnTo>
                  <a:lnTo>
                    <a:pt x="11231" y="7302"/>
                  </a:lnTo>
                  <a:lnTo>
                    <a:pt x="11472" y="6751"/>
                  </a:lnTo>
                  <a:lnTo>
                    <a:pt x="11772" y="6200"/>
                  </a:lnTo>
                  <a:lnTo>
                    <a:pt x="11832" y="5373"/>
                  </a:lnTo>
                  <a:lnTo>
                    <a:pt x="12012" y="4822"/>
                  </a:lnTo>
                  <a:lnTo>
                    <a:pt x="12132" y="4547"/>
                  </a:lnTo>
                  <a:lnTo>
                    <a:pt x="12192" y="4409"/>
                  </a:lnTo>
                  <a:lnTo>
                    <a:pt x="12493" y="4409"/>
                  </a:lnTo>
                  <a:lnTo>
                    <a:pt x="12733" y="4547"/>
                  </a:lnTo>
                  <a:lnTo>
                    <a:pt x="12913" y="4822"/>
                  </a:lnTo>
                  <a:lnTo>
                    <a:pt x="13093" y="4960"/>
                  </a:lnTo>
                  <a:lnTo>
                    <a:pt x="13333" y="5098"/>
                  </a:lnTo>
                  <a:lnTo>
                    <a:pt x="13514" y="5098"/>
                  </a:lnTo>
                  <a:lnTo>
                    <a:pt x="13574" y="4960"/>
                  </a:lnTo>
                  <a:lnTo>
                    <a:pt x="13754" y="4684"/>
                  </a:lnTo>
                  <a:lnTo>
                    <a:pt x="13394" y="3858"/>
                  </a:lnTo>
                  <a:lnTo>
                    <a:pt x="12913" y="3031"/>
                  </a:lnTo>
                  <a:lnTo>
                    <a:pt x="12372" y="2204"/>
                  </a:lnTo>
                  <a:lnTo>
                    <a:pt x="11772" y="1516"/>
                  </a:lnTo>
                  <a:lnTo>
                    <a:pt x="10991" y="1102"/>
                  </a:lnTo>
                  <a:lnTo>
                    <a:pt x="10150" y="827"/>
                  </a:lnTo>
                  <a:lnTo>
                    <a:pt x="9129" y="964"/>
                  </a:lnTo>
                  <a:lnTo>
                    <a:pt x="7928" y="1516"/>
                  </a:lnTo>
                  <a:lnTo>
                    <a:pt x="7508" y="2067"/>
                  </a:lnTo>
                  <a:lnTo>
                    <a:pt x="7147" y="2755"/>
                  </a:lnTo>
                  <a:lnTo>
                    <a:pt x="6847" y="3444"/>
                  </a:lnTo>
                  <a:lnTo>
                    <a:pt x="6607" y="4133"/>
                  </a:lnTo>
                  <a:lnTo>
                    <a:pt x="6427" y="4960"/>
                  </a:lnTo>
                  <a:lnTo>
                    <a:pt x="6246" y="5924"/>
                  </a:lnTo>
                  <a:lnTo>
                    <a:pt x="6186" y="6889"/>
                  </a:lnTo>
                  <a:lnTo>
                    <a:pt x="6126" y="8129"/>
                  </a:lnTo>
                  <a:lnTo>
                    <a:pt x="6246" y="9369"/>
                  </a:lnTo>
                  <a:lnTo>
                    <a:pt x="6246" y="10057"/>
                  </a:lnTo>
                  <a:lnTo>
                    <a:pt x="6186" y="10884"/>
                  </a:lnTo>
                  <a:lnTo>
                    <a:pt x="5946" y="11986"/>
                  </a:lnTo>
                  <a:lnTo>
                    <a:pt x="5826" y="12813"/>
                  </a:lnTo>
                  <a:lnTo>
                    <a:pt x="5586" y="13502"/>
                  </a:lnTo>
                  <a:lnTo>
                    <a:pt x="5165" y="13640"/>
                  </a:lnTo>
                  <a:lnTo>
                    <a:pt x="4745" y="13364"/>
                  </a:lnTo>
                  <a:lnTo>
                    <a:pt x="4685" y="13226"/>
                  </a:lnTo>
                  <a:lnTo>
                    <a:pt x="4565" y="13088"/>
                  </a:lnTo>
                  <a:lnTo>
                    <a:pt x="4505" y="12813"/>
                  </a:lnTo>
                  <a:lnTo>
                    <a:pt x="4505" y="12813"/>
                  </a:lnTo>
                  <a:lnTo>
                    <a:pt x="4384" y="12951"/>
                  </a:lnTo>
                  <a:lnTo>
                    <a:pt x="4204" y="13226"/>
                  </a:lnTo>
                  <a:lnTo>
                    <a:pt x="3904" y="13640"/>
                  </a:lnTo>
                  <a:lnTo>
                    <a:pt x="3604" y="14053"/>
                  </a:lnTo>
                  <a:lnTo>
                    <a:pt x="3123" y="14191"/>
                  </a:lnTo>
                  <a:lnTo>
                    <a:pt x="2943" y="14191"/>
                  </a:lnTo>
                  <a:lnTo>
                    <a:pt x="2883" y="13915"/>
                  </a:lnTo>
                  <a:lnTo>
                    <a:pt x="2763" y="13364"/>
                  </a:lnTo>
                  <a:lnTo>
                    <a:pt x="2463" y="13226"/>
                  </a:lnTo>
                  <a:lnTo>
                    <a:pt x="2162" y="13226"/>
                  </a:lnTo>
                  <a:lnTo>
                    <a:pt x="1862" y="13226"/>
                  </a:lnTo>
                  <a:lnTo>
                    <a:pt x="1622" y="13364"/>
                  </a:lnTo>
                  <a:lnTo>
                    <a:pt x="1381" y="13502"/>
                  </a:lnTo>
                  <a:lnTo>
                    <a:pt x="1141" y="13640"/>
                  </a:lnTo>
                  <a:lnTo>
                    <a:pt x="901" y="13640"/>
                  </a:lnTo>
                  <a:lnTo>
                    <a:pt x="721" y="13502"/>
                  </a:lnTo>
                  <a:lnTo>
                    <a:pt x="120" y="13502"/>
                  </a:lnTo>
                  <a:lnTo>
                    <a:pt x="0" y="13226"/>
                  </a:lnTo>
                  <a:lnTo>
                    <a:pt x="240" y="12951"/>
                  </a:lnTo>
                  <a:lnTo>
                    <a:pt x="721" y="12675"/>
                  </a:lnTo>
                  <a:lnTo>
                    <a:pt x="1261" y="12262"/>
                  </a:lnTo>
                  <a:lnTo>
                    <a:pt x="1802" y="11848"/>
                  </a:lnTo>
                  <a:lnTo>
                    <a:pt x="2282" y="11435"/>
                  </a:lnTo>
                  <a:lnTo>
                    <a:pt x="2463" y="11022"/>
                  </a:lnTo>
                  <a:lnTo>
                    <a:pt x="2643" y="10884"/>
                  </a:lnTo>
                  <a:lnTo>
                    <a:pt x="2883" y="10884"/>
                  </a:lnTo>
                  <a:lnTo>
                    <a:pt x="3063" y="11160"/>
                  </a:lnTo>
                  <a:lnTo>
                    <a:pt x="3303" y="11573"/>
                  </a:lnTo>
                  <a:lnTo>
                    <a:pt x="3544" y="11848"/>
                  </a:lnTo>
                  <a:lnTo>
                    <a:pt x="3904" y="11986"/>
                  </a:lnTo>
                  <a:lnTo>
                    <a:pt x="4384" y="11986"/>
                  </a:lnTo>
                  <a:lnTo>
                    <a:pt x="4985" y="11573"/>
                  </a:lnTo>
                  <a:lnTo>
                    <a:pt x="5466" y="10333"/>
                  </a:lnTo>
                  <a:lnTo>
                    <a:pt x="5706" y="9093"/>
                  </a:lnTo>
                  <a:lnTo>
                    <a:pt x="5826" y="7853"/>
                  </a:lnTo>
                  <a:lnTo>
                    <a:pt x="5886" y="6475"/>
                  </a:lnTo>
                  <a:lnTo>
                    <a:pt x="5946" y="5235"/>
                  </a:lnTo>
                  <a:lnTo>
                    <a:pt x="6126" y="3858"/>
                  </a:lnTo>
                  <a:lnTo>
                    <a:pt x="6487" y="2755"/>
                  </a:lnTo>
                  <a:lnTo>
                    <a:pt x="7087" y="1516"/>
                  </a:lnTo>
                  <a:lnTo>
                    <a:pt x="8048" y="551"/>
                  </a:lnTo>
                  <a:lnTo>
                    <a:pt x="9069" y="138"/>
                  </a:lnTo>
                  <a:lnTo>
                    <a:pt x="10090" y="138"/>
                  </a:lnTo>
                  <a:lnTo>
                    <a:pt x="11111" y="413"/>
                  </a:lnTo>
                  <a:lnTo>
                    <a:pt x="12072" y="964"/>
                  </a:lnTo>
                  <a:lnTo>
                    <a:pt x="12913" y="1791"/>
                  </a:lnTo>
                  <a:lnTo>
                    <a:pt x="13634" y="2893"/>
                  </a:lnTo>
                  <a:lnTo>
                    <a:pt x="14054" y="4133"/>
                  </a:lnTo>
                  <a:lnTo>
                    <a:pt x="14354" y="4133"/>
                  </a:lnTo>
                  <a:lnTo>
                    <a:pt x="14835" y="4133"/>
                  </a:lnTo>
                  <a:lnTo>
                    <a:pt x="15255" y="4133"/>
                  </a:lnTo>
                  <a:lnTo>
                    <a:pt x="15556" y="4133"/>
                  </a:lnTo>
                  <a:lnTo>
                    <a:pt x="15616" y="3720"/>
                  </a:lnTo>
                  <a:lnTo>
                    <a:pt x="15676" y="3307"/>
                  </a:lnTo>
                  <a:lnTo>
                    <a:pt x="15796" y="3031"/>
                  </a:lnTo>
                  <a:lnTo>
                    <a:pt x="15856" y="2755"/>
                  </a:lnTo>
                  <a:lnTo>
                    <a:pt x="16276" y="2067"/>
                  </a:lnTo>
                  <a:lnTo>
                    <a:pt x="16697" y="1516"/>
                  </a:lnTo>
                  <a:lnTo>
                    <a:pt x="17117" y="964"/>
                  </a:lnTo>
                  <a:lnTo>
                    <a:pt x="17478" y="689"/>
                  </a:lnTo>
                  <a:lnTo>
                    <a:pt x="17958" y="413"/>
                  </a:lnTo>
                  <a:lnTo>
                    <a:pt x="18439" y="138"/>
                  </a:lnTo>
                  <a:lnTo>
                    <a:pt x="18979" y="138"/>
                  </a:lnTo>
                  <a:lnTo>
                    <a:pt x="19640" y="0"/>
                  </a:lnTo>
                  <a:lnTo>
                    <a:pt x="20661" y="138"/>
                  </a:lnTo>
                  <a:lnTo>
                    <a:pt x="21562" y="551"/>
                  </a:lnTo>
                  <a:lnTo>
                    <a:pt x="22222" y="1102"/>
                  </a:lnTo>
                  <a:lnTo>
                    <a:pt x="22823" y="1791"/>
                  </a:lnTo>
                  <a:lnTo>
                    <a:pt x="23243" y="2755"/>
                  </a:lnTo>
                  <a:lnTo>
                    <a:pt x="23604" y="3720"/>
                  </a:lnTo>
                  <a:lnTo>
                    <a:pt x="23904" y="4960"/>
                  </a:lnTo>
                  <a:lnTo>
                    <a:pt x="24144" y="6338"/>
                  </a:lnTo>
                  <a:lnTo>
                    <a:pt x="24324" y="7578"/>
                  </a:lnTo>
                  <a:lnTo>
                    <a:pt x="24565" y="8680"/>
                  </a:lnTo>
                  <a:lnTo>
                    <a:pt x="24745" y="9644"/>
                  </a:lnTo>
                  <a:lnTo>
                    <a:pt x="25105" y="10609"/>
                  </a:lnTo>
                  <a:lnTo>
                    <a:pt x="26006" y="11573"/>
                  </a:lnTo>
                  <a:lnTo>
                    <a:pt x="26547" y="11986"/>
                  </a:lnTo>
                  <a:lnTo>
                    <a:pt x="26847" y="11986"/>
                  </a:lnTo>
                  <a:lnTo>
                    <a:pt x="27027" y="11848"/>
                  </a:lnTo>
                  <a:lnTo>
                    <a:pt x="27087" y="11435"/>
                  </a:lnTo>
                  <a:lnTo>
                    <a:pt x="27207" y="11022"/>
                  </a:lnTo>
                  <a:lnTo>
                    <a:pt x="27448" y="10746"/>
                  </a:lnTo>
                  <a:lnTo>
                    <a:pt x="27928" y="10609"/>
                  </a:lnTo>
                  <a:lnTo>
                    <a:pt x="28048" y="10746"/>
                  </a:lnTo>
                  <a:lnTo>
                    <a:pt x="28288" y="10609"/>
                  </a:lnTo>
                  <a:lnTo>
                    <a:pt x="28469" y="10609"/>
                  </a:lnTo>
                  <a:lnTo>
                    <a:pt x="28529" y="10746"/>
                  </a:lnTo>
                  <a:lnTo>
                    <a:pt x="28829" y="11022"/>
                  </a:lnTo>
                  <a:lnTo>
                    <a:pt x="29129" y="11022"/>
                  </a:lnTo>
                  <a:lnTo>
                    <a:pt x="29490" y="11022"/>
                  </a:lnTo>
                  <a:lnTo>
                    <a:pt x="29790" y="10746"/>
                  </a:lnTo>
                  <a:lnTo>
                    <a:pt x="30150" y="10471"/>
                  </a:lnTo>
                  <a:lnTo>
                    <a:pt x="30451" y="10195"/>
                  </a:lnTo>
                  <a:lnTo>
                    <a:pt x="30631" y="10057"/>
                  </a:lnTo>
                  <a:lnTo>
                    <a:pt x="30811" y="9920"/>
                  </a:lnTo>
                  <a:lnTo>
                    <a:pt x="30991" y="10195"/>
                  </a:lnTo>
                  <a:lnTo>
                    <a:pt x="31051" y="10471"/>
                  </a:lnTo>
                  <a:lnTo>
                    <a:pt x="30991" y="10884"/>
                  </a:lnTo>
                  <a:lnTo>
                    <a:pt x="30931" y="11160"/>
                  </a:lnTo>
                  <a:lnTo>
                    <a:pt x="30931" y="11435"/>
                  </a:lnTo>
                  <a:lnTo>
                    <a:pt x="30811" y="11711"/>
                  </a:lnTo>
                  <a:lnTo>
                    <a:pt x="30631" y="11986"/>
                  </a:lnTo>
                  <a:lnTo>
                    <a:pt x="30330" y="12262"/>
                  </a:lnTo>
                  <a:lnTo>
                    <a:pt x="30030" y="12537"/>
                  </a:lnTo>
                  <a:lnTo>
                    <a:pt x="29670" y="12400"/>
                  </a:lnTo>
                  <a:lnTo>
                    <a:pt x="29369" y="12262"/>
                  </a:lnTo>
                  <a:lnTo>
                    <a:pt x="29129" y="11711"/>
                  </a:lnTo>
                  <a:lnTo>
                    <a:pt x="28469" y="12124"/>
                  </a:lnTo>
                  <a:lnTo>
                    <a:pt x="28348" y="12951"/>
                  </a:lnTo>
                  <a:lnTo>
                    <a:pt x="28228" y="13502"/>
                  </a:lnTo>
                  <a:lnTo>
                    <a:pt x="27628" y="13364"/>
                  </a:lnTo>
                  <a:lnTo>
                    <a:pt x="27327" y="13777"/>
                  </a:lnTo>
                  <a:lnTo>
                    <a:pt x="26847" y="13915"/>
                  </a:lnTo>
                  <a:lnTo>
                    <a:pt x="26366" y="13640"/>
                  </a:lnTo>
                  <a:lnTo>
                    <a:pt x="26066" y="12675"/>
                  </a:lnTo>
                  <a:lnTo>
                    <a:pt x="25946" y="12675"/>
                  </a:lnTo>
                  <a:lnTo>
                    <a:pt x="25826" y="12813"/>
                  </a:lnTo>
                  <a:lnTo>
                    <a:pt x="25646" y="12813"/>
                  </a:lnTo>
                  <a:lnTo>
                    <a:pt x="25345" y="12951"/>
                  </a:lnTo>
                  <a:lnTo>
                    <a:pt x="24865" y="12537"/>
                  </a:lnTo>
                  <a:lnTo>
                    <a:pt x="24505" y="11986"/>
                  </a:lnTo>
                  <a:lnTo>
                    <a:pt x="24324" y="11435"/>
                  </a:lnTo>
                  <a:lnTo>
                    <a:pt x="24384" y="10609"/>
                  </a:lnTo>
                  <a:lnTo>
                    <a:pt x="24084" y="9093"/>
                  </a:lnTo>
                  <a:lnTo>
                    <a:pt x="23784" y="7440"/>
                  </a:lnTo>
                  <a:lnTo>
                    <a:pt x="23484" y="5924"/>
                  </a:lnTo>
                  <a:lnTo>
                    <a:pt x="23183" y="4409"/>
                  </a:lnTo>
                  <a:lnTo>
                    <a:pt x="22643" y="3169"/>
                  </a:lnTo>
                  <a:lnTo>
                    <a:pt x="21982" y="2067"/>
                  </a:lnTo>
                  <a:lnTo>
                    <a:pt x="21021" y="1240"/>
                  </a:lnTo>
                  <a:lnTo>
                    <a:pt x="19760" y="689"/>
                  </a:lnTo>
                  <a:lnTo>
                    <a:pt x="19099" y="827"/>
                  </a:lnTo>
                  <a:lnTo>
                    <a:pt x="18499" y="964"/>
                  </a:lnTo>
                  <a:lnTo>
                    <a:pt x="17898" y="1102"/>
                  </a:lnTo>
                  <a:lnTo>
                    <a:pt x="17418" y="1516"/>
                  </a:lnTo>
                  <a:lnTo>
                    <a:pt x="16937" y="1929"/>
                  </a:lnTo>
                  <a:lnTo>
                    <a:pt x="16577" y="2618"/>
                  </a:lnTo>
                  <a:lnTo>
                    <a:pt x="16216" y="3444"/>
                  </a:lnTo>
                  <a:lnTo>
                    <a:pt x="15916" y="4409"/>
                  </a:lnTo>
                  <a:lnTo>
                    <a:pt x="15976" y="4547"/>
                  </a:lnTo>
                  <a:lnTo>
                    <a:pt x="16096" y="4684"/>
                  </a:lnTo>
                  <a:lnTo>
                    <a:pt x="16216" y="4960"/>
                  </a:lnTo>
                  <a:lnTo>
                    <a:pt x="16276" y="5098"/>
                  </a:lnTo>
                  <a:lnTo>
                    <a:pt x="16637" y="4960"/>
                  </a:lnTo>
                  <a:lnTo>
                    <a:pt x="17057" y="4822"/>
                  </a:lnTo>
                  <a:lnTo>
                    <a:pt x="17418" y="4547"/>
                  </a:lnTo>
                  <a:lnTo>
                    <a:pt x="17718" y="4547"/>
                  </a:lnTo>
                  <a:lnTo>
                    <a:pt x="17898" y="5098"/>
                  </a:lnTo>
                  <a:lnTo>
                    <a:pt x="18018" y="5511"/>
                  </a:lnTo>
                  <a:lnTo>
                    <a:pt x="18078" y="6062"/>
                  </a:lnTo>
                  <a:lnTo>
                    <a:pt x="18078" y="6613"/>
                  </a:lnTo>
                  <a:lnTo>
                    <a:pt x="18318" y="7164"/>
                  </a:lnTo>
                  <a:lnTo>
                    <a:pt x="18499" y="7853"/>
                  </a:lnTo>
                  <a:lnTo>
                    <a:pt x="18499" y="8680"/>
                  </a:lnTo>
                  <a:lnTo>
                    <a:pt x="18559" y="9369"/>
                  </a:lnTo>
                  <a:lnTo>
                    <a:pt x="18979" y="9782"/>
                  </a:lnTo>
                  <a:lnTo>
                    <a:pt x="19339" y="10333"/>
                  </a:lnTo>
                  <a:lnTo>
                    <a:pt x="19580" y="10884"/>
                  </a:lnTo>
                  <a:lnTo>
                    <a:pt x="19760" y="11435"/>
                  </a:lnTo>
                  <a:lnTo>
                    <a:pt x="19640" y="11573"/>
                  </a:lnTo>
                  <a:lnTo>
                    <a:pt x="19460" y="11711"/>
                  </a:lnTo>
                  <a:lnTo>
                    <a:pt x="19159" y="11986"/>
                  </a:lnTo>
                  <a:lnTo>
                    <a:pt x="18859" y="12262"/>
                  </a:lnTo>
                  <a:lnTo>
                    <a:pt x="18499" y="12537"/>
                  </a:lnTo>
                  <a:lnTo>
                    <a:pt x="18198" y="12813"/>
                  </a:lnTo>
                  <a:lnTo>
                    <a:pt x="17958" y="12951"/>
                  </a:lnTo>
                  <a:lnTo>
                    <a:pt x="17778" y="13088"/>
                  </a:lnTo>
                  <a:lnTo>
                    <a:pt x="17838" y="13915"/>
                  </a:lnTo>
                  <a:lnTo>
                    <a:pt x="17778" y="14879"/>
                  </a:lnTo>
                  <a:lnTo>
                    <a:pt x="17658" y="15568"/>
                  </a:lnTo>
                  <a:lnTo>
                    <a:pt x="17478" y="15982"/>
                  </a:lnTo>
                  <a:lnTo>
                    <a:pt x="17117" y="15706"/>
                  </a:lnTo>
                  <a:lnTo>
                    <a:pt x="16697" y="15293"/>
                  </a:lnTo>
                  <a:lnTo>
                    <a:pt x="16336" y="15017"/>
                  </a:lnTo>
                  <a:lnTo>
                    <a:pt x="15976" y="14742"/>
                  </a:lnTo>
                  <a:lnTo>
                    <a:pt x="15676" y="14742"/>
                  </a:lnTo>
                  <a:lnTo>
                    <a:pt x="15315" y="14742"/>
                  </a:lnTo>
                  <a:lnTo>
                    <a:pt x="14895" y="14742"/>
                  </a:lnTo>
                  <a:lnTo>
                    <a:pt x="14595" y="14742"/>
                  </a:lnTo>
                  <a:lnTo>
                    <a:pt x="14234" y="15293"/>
                  </a:lnTo>
                  <a:lnTo>
                    <a:pt x="13934" y="15706"/>
                  </a:lnTo>
                  <a:lnTo>
                    <a:pt x="13634" y="15982"/>
                  </a:lnTo>
                  <a:lnTo>
                    <a:pt x="13394" y="16257"/>
                  </a:lnTo>
                  <a:lnTo>
                    <a:pt x="13153" y="15982"/>
                  </a:lnTo>
                  <a:lnTo>
                    <a:pt x="12913" y="15293"/>
                  </a:lnTo>
                  <a:lnTo>
                    <a:pt x="12613" y="14466"/>
                  </a:lnTo>
                  <a:lnTo>
                    <a:pt x="12433" y="13915"/>
                  </a:lnTo>
                  <a:close/>
                </a:path>
              </a:pathLst>
            </a:custGeom>
            <a:solidFill>
              <a:srgbClr val="FF3D5B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12" name="Shape 312"/>
            <p:cNvSpPr/>
            <p:nvPr/>
          </p:nvSpPr>
          <p:spPr>
            <a:xfrm>
              <a:off x="1647125" y="2752000"/>
              <a:ext cx="51075" cy="68900"/>
            </a:xfrm>
            <a:custGeom>
              <a:avLst/>
              <a:gdLst/>
              <a:ahLst/>
              <a:cxnLst/>
              <a:rect l="0" t="0" r="0" b="0"/>
              <a:pathLst>
                <a:path w="2043" h="2756" extrusionOk="0">
                  <a:moveTo>
                    <a:pt x="1" y="1516"/>
                  </a:moveTo>
                  <a:lnTo>
                    <a:pt x="61" y="827"/>
                  </a:lnTo>
                  <a:lnTo>
                    <a:pt x="241" y="276"/>
                  </a:lnTo>
                  <a:lnTo>
                    <a:pt x="662" y="0"/>
                  </a:lnTo>
                  <a:lnTo>
                    <a:pt x="1382" y="138"/>
                  </a:lnTo>
                  <a:lnTo>
                    <a:pt x="1743" y="551"/>
                  </a:lnTo>
                  <a:lnTo>
                    <a:pt x="1983" y="1240"/>
                  </a:lnTo>
                  <a:lnTo>
                    <a:pt x="2043" y="2067"/>
                  </a:lnTo>
                  <a:lnTo>
                    <a:pt x="1923" y="2618"/>
                  </a:lnTo>
                  <a:lnTo>
                    <a:pt x="1683" y="2756"/>
                  </a:lnTo>
                  <a:lnTo>
                    <a:pt x="1442" y="2756"/>
                  </a:lnTo>
                  <a:lnTo>
                    <a:pt x="1082" y="2756"/>
                  </a:lnTo>
                  <a:lnTo>
                    <a:pt x="782" y="2756"/>
                  </a:lnTo>
                  <a:lnTo>
                    <a:pt x="481" y="2618"/>
                  </a:lnTo>
                  <a:lnTo>
                    <a:pt x="241" y="2343"/>
                  </a:lnTo>
                  <a:lnTo>
                    <a:pt x="61" y="1929"/>
                  </a:lnTo>
                  <a:lnTo>
                    <a:pt x="1" y="1516"/>
                  </a:lnTo>
                  <a:close/>
                </a:path>
              </a:pathLst>
            </a:custGeom>
            <a:solidFill>
              <a:srgbClr val="FF3D5B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13" name="Shape 313"/>
            <p:cNvSpPr/>
            <p:nvPr/>
          </p:nvSpPr>
          <p:spPr>
            <a:xfrm>
              <a:off x="1313800" y="2741675"/>
              <a:ext cx="52575" cy="72350"/>
            </a:xfrm>
            <a:custGeom>
              <a:avLst/>
              <a:gdLst/>
              <a:ahLst/>
              <a:cxnLst/>
              <a:rect l="0" t="0" r="0" b="0"/>
              <a:pathLst>
                <a:path w="2103" h="2894" extrusionOk="0">
                  <a:moveTo>
                    <a:pt x="1" y="1516"/>
                  </a:moveTo>
                  <a:lnTo>
                    <a:pt x="61" y="827"/>
                  </a:lnTo>
                  <a:lnTo>
                    <a:pt x="241" y="276"/>
                  </a:lnTo>
                  <a:lnTo>
                    <a:pt x="661" y="0"/>
                  </a:lnTo>
                  <a:lnTo>
                    <a:pt x="1382" y="138"/>
                  </a:lnTo>
                  <a:lnTo>
                    <a:pt x="1742" y="551"/>
                  </a:lnTo>
                  <a:lnTo>
                    <a:pt x="2043" y="1240"/>
                  </a:lnTo>
                  <a:lnTo>
                    <a:pt x="2103" y="2067"/>
                  </a:lnTo>
                  <a:lnTo>
                    <a:pt x="1922" y="2756"/>
                  </a:lnTo>
                  <a:lnTo>
                    <a:pt x="1682" y="2893"/>
                  </a:lnTo>
                  <a:lnTo>
                    <a:pt x="1442" y="2893"/>
                  </a:lnTo>
                  <a:lnTo>
                    <a:pt x="1082" y="2893"/>
                  </a:lnTo>
                  <a:lnTo>
                    <a:pt x="781" y="2756"/>
                  </a:lnTo>
                  <a:lnTo>
                    <a:pt x="481" y="2618"/>
                  </a:lnTo>
                  <a:lnTo>
                    <a:pt x="241" y="2342"/>
                  </a:lnTo>
                  <a:lnTo>
                    <a:pt x="61" y="1929"/>
                  </a:lnTo>
                  <a:lnTo>
                    <a:pt x="1" y="1516"/>
                  </a:lnTo>
                  <a:close/>
                </a:path>
              </a:pathLst>
            </a:custGeom>
            <a:solidFill>
              <a:srgbClr val="FF3D5B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14" name="Shape 314"/>
            <p:cNvSpPr/>
            <p:nvPr/>
          </p:nvSpPr>
          <p:spPr>
            <a:xfrm>
              <a:off x="370850" y="2462675"/>
              <a:ext cx="779325" cy="406450"/>
            </a:xfrm>
            <a:custGeom>
              <a:avLst/>
              <a:gdLst/>
              <a:ahLst/>
              <a:cxnLst/>
              <a:rect l="0" t="0" r="0" b="0"/>
              <a:pathLst>
                <a:path w="31173" h="16258" extrusionOk="0">
                  <a:moveTo>
                    <a:pt x="13514" y="13916"/>
                  </a:moveTo>
                  <a:lnTo>
                    <a:pt x="13094" y="13916"/>
                  </a:lnTo>
                  <a:lnTo>
                    <a:pt x="12674" y="13916"/>
                  </a:lnTo>
                  <a:lnTo>
                    <a:pt x="12193" y="13916"/>
                  </a:lnTo>
                  <a:lnTo>
                    <a:pt x="11833" y="13778"/>
                  </a:lnTo>
                  <a:lnTo>
                    <a:pt x="11953" y="13364"/>
                  </a:lnTo>
                  <a:lnTo>
                    <a:pt x="12073" y="12813"/>
                  </a:lnTo>
                  <a:lnTo>
                    <a:pt x="12253" y="12400"/>
                  </a:lnTo>
                  <a:lnTo>
                    <a:pt x="12433" y="11987"/>
                  </a:lnTo>
                  <a:lnTo>
                    <a:pt x="12313" y="11160"/>
                  </a:lnTo>
                  <a:lnTo>
                    <a:pt x="11833" y="10471"/>
                  </a:lnTo>
                  <a:lnTo>
                    <a:pt x="11292" y="9920"/>
                  </a:lnTo>
                  <a:lnTo>
                    <a:pt x="10932" y="9231"/>
                  </a:lnTo>
                  <a:lnTo>
                    <a:pt x="11232" y="8956"/>
                  </a:lnTo>
                  <a:lnTo>
                    <a:pt x="11532" y="8818"/>
                  </a:lnTo>
                  <a:lnTo>
                    <a:pt x="11773" y="8542"/>
                  </a:lnTo>
                  <a:lnTo>
                    <a:pt x="12073" y="8405"/>
                  </a:lnTo>
                  <a:lnTo>
                    <a:pt x="12193" y="7854"/>
                  </a:lnTo>
                  <a:lnTo>
                    <a:pt x="12313" y="7302"/>
                  </a:lnTo>
                  <a:lnTo>
                    <a:pt x="12553" y="6751"/>
                  </a:lnTo>
                  <a:lnTo>
                    <a:pt x="12854" y="6200"/>
                  </a:lnTo>
                  <a:lnTo>
                    <a:pt x="12914" y="5374"/>
                  </a:lnTo>
                  <a:lnTo>
                    <a:pt x="13094" y="4823"/>
                  </a:lnTo>
                  <a:lnTo>
                    <a:pt x="13214" y="4547"/>
                  </a:lnTo>
                  <a:lnTo>
                    <a:pt x="13274" y="4271"/>
                  </a:lnTo>
                  <a:lnTo>
                    <a:pt x="13574" y="4409"/>
                  </a:lnTo>
                  <a:lnTo>
                    <a:pt x="13755" y="4547"/>
                  </a:lnTo>
                  <a:lnTo>
                    <a:pt x="13995" y="4685"/>
                  </a:lnTo>
                  <a:lnTo>
                    <a:pt x="14175" y="4823"/>
                  </a:lnTo>
                  <a:lnTo>
                    <a:pt x="14415" y="5098"/>
                  </a:lnTo>
                  <a:lnTo>
                    <a:pt x="14595" y="5098"/>
                  </a:lnTo>
                  <a:lnTo>
                    <a:pt x="14655" y="4960"/>
                  </a:lnTo>
                  <a:lnTo>
                    <a:pt x="14836" y="4685"/>
                  </a:lnTo>
                  <a:lnTo>
                    <a:pt x="14475" y="3858"/>
                  </a:lnTo>
                  <a:lnTo>
                    <a:pt x="13995" y="3031"/>
                  </a:lnTo>
                  <a:lnTo>
                    <a:pt x="13454" y="2205"/>
                  </a:lnTo>
                  <a:lnTo>
                    <a:pt x="12854" y="1516"/>
                  </a:lnTo>
                  <a:lnTo>
                    <a:pt x="12073" y="965"/>
                  </a:lnTo>
                  <a:lnTo>
                    <a:pt x="11232" y="827"/>
                  </a:lnTo>
                  <a:lnTo>
                    <a:pt x="10211" y="965"/>
                  </a:lnTo>
                  <a:lnTo>
                    <a:pt x="9010" y="1516"/>
                  </a:lnTo>
                  <a:lnTo>
                    <a:pt x="8589" y="2205"/>
                  </a:lnTo>
                  <a:lnTo>
                    <a:pt x="8229" y="2756"/>
                  </a:lnTo>
                  <a:lnTo>
                    <a:pt x="7929" y="3445"/>
                  </a:lnTo>
                  <a:lnTo>
                    <a:pt x="7689" y="4134"/>
                  </a:lnTo>
                  <a:lnTo>
                    <a:pt x="7508" y="4960"/>
                  </a:lnTo>
                  <a:lnTo>
                    <a:pt x="7328" y="5787"/>
                  </a:lnTo>
                  <a:lnTo>
                    <a:pt x="7268" y="6889"/>
                  </a:lnTo>
                  <a:lnTo>
                    <a:pt x="7208" y="7991"/>
                  </a:lnTo>
                  <a:lnTo>
                    <a:pt x="7268" y="8405"/>
                  </a:lnTo>
                  <a:lnTo>
                    <a:pt x="7328" y="8818"/>
                  </a:lnTo>
                  <a:lnTo>
                    <a:pt x="7448" y="9231"/>
                  </a:lnTo>
                  <a:lnTo>
                    <a:pt x="7568" y="9645"/>
                  </a:lnTo>
                  <a:lnTo>
                    <a:pt x="7568" y="10609"/>
                  </a:lnTo>
                  <a:lnTo>
                    <a:pt x="7448" y="11022"/>
                  </a:lnTo>
                  <a:lnTo>
                    <a:pt x="7208" y="11298"/>
                  </a:lnTo>
                  <a:lnTo>
                    <a:pt x="7028" y="11987"/>
                  </a:lnTo>
                  <a:lnTo>
                    <a:pt x="6788" y="13227"/>
                  </a:lnTo>
                  <a:lnTo>
                    <a:pt x="6187" y="13502"/>
                  </a:lnTo>
                  <a:lnTo>
                    <a:pt x="5707" y="13089"/>
                  </a:lnTo>
                  <a:lnTo>
                    <a:pt x="5586" y="12676"/>
                  </a:lnTo>
                  <a:lnTo>
                    <a:pt x="5466" y="12951"/>
                  </a:lnTo>
                  <a:lnTo>
                    <a:pt x="5226" y="13227"/>
                  </a:lnTo>
                  <a:lnTo>
                    <a:pt x="4986" y="13640"/>
                  </a:lnTo>
                  <a:lnTo>
                    <a:pt x="4686" y="13916"/>
                  </a:lnTo>
                  <a:lnTo>
                    <a:pt x="4205" y="14053"/>
                  </a:lnTo>
                  <a:lnTo>
                    <a:pt x="4025" y="13640"/>
                  </a:lnTo>
                  <a:lnTo>
                    <a:pt x="3965" y="13089"/>
                  </a:lnTo>
                  <a:lnTo>
                    <a:pt x="3845" y="12400"/>
                  </a:lnTo>
                  <a:lnTo>
                    <a:pt x="3725" y="12262"/>
                  </a:lnTo>
                  <a:lnTo>
                    <a:pt x="3604" y="12262"/>
                  </a:lnTo>
                  <a:lnTo>
                    <a:pt x="3424" y="12124"/>
                  </a:lnTo>
                  <a:lnTo>
                    <a:pt x="3304" y="12124"/>
                  </a:lnTo>
                  <a:lnTo>
                    <a:pt x="3064" y="12400"/>
                  </a:lnTo>
                  <a:lnTo>
                    <a:pt x="2824" y="12538"/>
                  </a:lnTo>
                  <a:lnTo>
                    <a:pt x="2523" y="12538"/>
                  </a:lnTo>
                  <a:lnTo>
                    <a:pt x="2163" y="12538"/>
                  </a:lnTo>
                  <a:lnTo>
                    <a:pt x="1923" y="12813"/>
                  </a:lnTo>
                  <a:lnTo>
                    <a:pt x="1683" y="13089"/>
                  </a:lnTo>
                  <a:lnTo>
                    <a:pt x="1442" y="13227"/>
                  </a:lnTo>
                  <a:lnTo>
                    <a:pt x="1142" y="13364"/>
                  </a:lnTo>
                  <a:lnTo>
                    <a:pt x="541" y="13089"/>
                  </a:lnTo>
                  <a:lnTo>
                    <a:pt x="121" y="12538"/>
                  </a:lnTo>
                  <a:lnTo>
                    <a:pt x="1" y="11711"/>
                  </a:lnTo>
                  <a:lnTo>
                    <a:pt x="1" y="10747"/>
                  </a:lnTo>
                  <a:lnTo>
                    <a:pt x="241" y="10885"/>
                  </a:lnTo>
                  <a:lnTo>
                    <a:pt x="481" y="11022"/>
                  </a:lnTo>
                  <a:lnTo>
                    <a:pt x="782" y="11298"/>
                  </a:lnTo>
                  <a:lnTo>
                    <a:pt x="1022" y="11573"/>
                  </a:lnTo>
                  <a:lnTo>
                    <a:pt x="1262" y="11711"/>
                  </a:lnTo>
                  <a:lnTo>
                    <a:pt x="1622" y="11849"/>
                  </a:lnTo>
                  <a:lnTo>
                    <a:pt x="1923" y="11849"/>
                  </a:lnTo>
                  <a:lnTo>
                    <a:pt x="2343" y="11573"/>
                  </a:lnTo>
                  <a:lnTo>
                    <a:pt x="2764" y="11436"/>
                  </a:lnTo>
                  <a:lnTo>
                    <a:pt x="2884" y="11160"/>
                  </a:lnTo>
                  <a:lnTo>
                    <a:pt x="2944" y="10747"/>
                  </a:lnTo>
                  <a:lnTo>
                    <a:pt x="3004" y="9920"/>
                  </a:lnTo>
                  <a:lnTo>
                    <a:pt x="3424" y="9093"/>
                  </a:lnTo>
                  <a:lnTo>
                    <a:pt x="3845" y="9507"/>
                  </a:lnTo>
                  <a:lnTo>
                    <a:pt x="4145" y="10333"/>
                  </a:lnTo>
                  <a:lnTo>
                    <a:pt x="4325" y="11160"/>
                  </a:lnTo>
                  <a:lnTo>
                    <a:pt x="5046" y="12124"/>
                  </a:lnTo>
                  <a:lnTo>
                    <a:pt x="5707" y="11711"/>
                  </a:lnTo>
                  <a:lnTo>
                    <a:pt x="6247" y="10471"/>
                  </a:lnTo>
                  <a:lnTo>
                    <a:pt x="6728" y="8542"/>
                  </a:lnTo>
                  <a:lnTo>
                    <a:pt x="7088" y="6338"/>
                  </a:lnTo>
                  <a:lnTo>
                    <a:pt x="7508" y="4134"/>
                  </a:lnTo>
                  <a:lnTo>
                    <a:pt x="7809" y="2480"/>
                  </a:lnTo>
                  <a:lnTo>
                    <a:pt x="8169" y="1516"/>
                  </a:lnTo>
                  <a:lnTo>
                    <a:pt x="9130" y="552"/>
                  </a:lnTo>
                  <a:lnTo>
                    <a:pt x="10151" y="138"/>
                  </a:lnTo>
                  <a:lnTo>
                    <a:pt x="11172" y="138"/>
                  </a:lnTo>
                  <a:lnTo>
                    <a:pt x="12193" y="414"/>
                  </a:lnTo>
                  <a:lnTo>
                    <a:pt x="13154" y="965"/>
                  </a:lnTo>
                  <a:lnTo>
                    <a:pt x="13995" y="1792"/>
                  </a:lnTo>
                  <a:lnTo>
                    <a:pt x="14716" y="2894"/>
                  </a:lnTo>
                  <a:lnTo>
                    <a:pt x="15136" y="4134"/>
                  </a:lnTo>
                  <a:lnTo>
                    <a:pt x="15436" y="4134"/>
                  </a:lnTo>
                  <a:lnTo>
                    <a:pt x="15917" y="4134"/>
                  </a:lnTo>
                  <a:lnTo>
                    <a:pt x="16337" y="4134"/>
                  </a:lnTo>
                  <a:lnTo>
                    <a:pt x="16637" y="3996"/>
                  </a:lnTo>
                  <a:lnTo>
                    <a:pt x="16698" y="3583"/>
                  </a:lnTo>
                  <a:lnTo>
                    <a:pt x="16818" y="3307"/>
                  </a:lnTo>
                  <a:lnTo>
                    <a:pt x="16878" y="3031"/>
                  </a:lnTo>
                  <a:lnTo>
                    <a:pt x="16938" y="2756"/>
                  </a:lnTo>
                  <a:lnTo>
                    <a:pt x="17358" y="2067"/>
                  </a:lnTo>
                  <a:lnTo>
                    <a:pt x="17779" y="1516"/>
                  </a:lnTo>
                  <a:lnTo>
                    <a:pt x="18199" y="965"/>
                  </a:lnTo>
                  <a:lnTo>
                    <a:pt x="18559" y="689"/>
                  </a:lnTo>
                  <a:lnTo>
                    <a:pt x="19040" y="414"/>
                  </a:lnTo>
                  <a:lnTo>
                    <a:pt x="19520" y="138"/>
                  </a:lnTo>
                  <a:lnTo>
                    <a:pt x="20061" y="138"/>
                  </a:lnTo>
                  <a:lnTo>
                    <a:pt x="20722" y="0"/>
                  </a:lnTo>
                  <a:lnTo>
                    <a:pt x="21803" y="138"/>
                  </a:lnTo>
                  <a:lnTo>
                    <a:pt x="22643" y="552"/>
                  </a:lnTo>
                  <a:lnTo>
                    <a:pt x="23364" y="1103"/>
                  </a:lnTo>
                  <a:lnTo>
                    <a:pt x="23965" y="1792"/>
                  </a:lnTo>
                  <a:lnTo>
                    <a:pt x="24385" y="2756"/>
                  </a:lnTo>
                  <a:lnTo>
                    <a:pt x="24806" y="3720"/>
                  </a:lnTo>
                  <a:lnTo>
                    <a:pt x="25106" y="4960"/>
                  </a:lnTo>
                  <a:lnTo>
                    <a:pt x="25346" y="6338"/>
                  </a:lnTo>
                  <a:lnTo>
                    <a:pt x="25526" y="7440"/>
                  </a:lnTo>
                  <a:lnTo>
                    <a:pt x="25767" y="8542"/>
                  </a:lnTo>
                  <a:lnTo>
                    <a:pt x="25947" y="9645"/>
                  </a:lnTo>
                  <a:lnTo>
                    <a:pt x="26307" y="10609"/>
                  </a:lnTo>
                  <a:lnTo>
                    <a:pt x="26788" y="11022"/>
                  </a:lnTo>
                  <a:lnTo>
                    <a:pt x="27448" y="11298"/>
                  </a:lnTo>
                  <a:lnTo>
                    <a:pt x="28229" y="11573"/>
                  </a:lnTo>
                  <a:lnTo>
                    <a:pt x="29010" y="11849"/>
                  </a:lnTo>
                  <a:lnTo>
                    <a:pt x="29791" y="12124"/>
                  </a:lnTo>
                  <a:lnTo>
                    <a:pt x="30511" y="12400"/>
                  </a:lnTo>
                  <a:lnTo>
                    <a:pt x="30992" y="12813"/>
                  </a:lnTo>
                  <a:lnTo>
                    <a:pt x="31172" y="13089"/>
                  </a:lnTo>
                  <a:lnTo>
                    <a:pt x="30932" y="13364"/>
                  </a:lnTo>
                  <a:lnTo>
                    <a:pt x="30692" y="13640"/>
                  </a:lnTo>
                  <a:lnTo>
                    <a:pt x="30451" y="13916"/>
                  </a:lnTo>
                  <a:lnTo>
                    <a:pt x="30211" y="14191"/>
                  </a:lnTo>
                  <a:lnTo>
                    <a:pt x="29911" y="14467"/>
                  </a:lnTo>
                  <a:lnTo>
                    <a:pt x="29550" y="14604"/>
                  </a:lnTo>
                  <a:lnTo>
                    <a:pt x="29190" y="14467"/>
                  </a:lnTo>
                  <a:lnTo>
                    <a:pt x="28710" y="14191"/>
                  </a:lnTo>
                  <a:lnTo>
                    <a:pt x="28469" y="14467"/>
                  </a:lnTo>
                  <a:lnTo>
                    <a:pt x="28049" y="14329"/>
                  </a:lnTo>
                  <a:lnTo>
                    <a:pt x="27568" y="13778"/>
                  </a:lnTo>
                  <a:lnTo>
                    <a:pt x="27268" y="12676"/>
                  </a:lnTo>
                  <a:lnTo>
                    <a:pt x="27148" y="12676"/>
                  </a:lnTo>
                  <a:lnTo>
                    <a:pt x="27028" y="12676"/>
                  </a:lnTo>
                  <a:lnTo>
                    <a:pt x="26848" y="12813"/>
                  </a:lnTo>
                  <a:lnTo>
                    <a:pt x="26487" y="12813"/>
                  </a:lnTo>
                  <a:lnTo>
                    <a:pt x="26007" y="12538"/>
                  </a:lnTo>
                  <a:lnTo>
                    <a:pt x="25707" y="11987"/>
                  </a:lnTo>
                  <a:lnTo>
                    <a:pt x="25586" y="11298"/>
                  </a:lnTo>
                  <a:lnTo>
                    <a:pt x="25646" y="10471"/>
                  </a:lnTo>
                  <a:lnTo>
                    <a:pt x="25286" y="8956"/>
                  </a:lnTo>
                  <a:lnTo>
                    <a:pt x="25046" y="7440"/>
                  </a:lnTo>
                  <a:lnTo>
                    <a:pt x="24746" y="5787"/>
                  </a:lnTo>
                  <a:lnTo>
                    <a:pt x="24325" y="4409"/>
                  </a:lnTo>
                  <a:lnTo>
                    <a:pt x="23845" y="3031"/>
                  </a:lnTo>
                  <a:lnTo>
                    <a:pt x="23124" y="2067"/>
                  </a:lnTo>
                  <a:lnTo>
                    <a:pt x="22163" y="1240"/>
                  </a:lnTo>
                  <a:lnTo>
                    <a:pt x="20842" y="689"/>
                  </a:lnTo>
                  <a:lnTo>
                    <a:pt x="20181" y="827"/>
                  </a:lnTo>
                  <a:lnTo>
                    <a:pt x="19520" y="965"/>
                  </a:lnTo>
                  <a:lnTo>
                    <a:pt x="18980" y="1103"/>
                  </a:lnTo>
                  <a:lnTo>
                    <a:pt x="18499" y="1516"/>
                  </a:lnTo>
                  <a:lnTo>
                    <a:pt x="18019" y="1929"/>
                  </a:lnTo>
                  <a:lnTo>
                    <a:pt x="17598" y="2618"/>
                  </a:lnTo>
                  <a:lnTo>
                    <a:pt x="17298" y="3445"/>
                  </a:lnTo>
                  <a:lnTo>
                    <a:pt x="16998" y="4409"/>
                  </a:lnTo>
                  <a:lnTo>
                    <a:pt x="17058" y="4547"/>
                  </a:lnTo>
                  <a:lnTo>
                    <a:pt x="17178" y="4685"/>
                  </a:lnTo>
                  <a:lnTo>
                    <a:pt x="17298" y="4823"/>
                  </a:lnTo>
                  <a:lnTo>
                    <a:pt x="17358" y="4960"/>
                  </a:lnTo>
                  <a:lnTo>
                    <a:pt x="17719" y="4823"/>
                  </a:lnTo>
                  <a:lnTo>
                    <a:pt x="18079" y="4685"/>
                  </a:lnTo>
                  <a:lnTo>
                    <a:pt x="18499" y="4547"/>
                  </a:lnTo>
                  <a:lnTo>
                    <a:pt x="18800" y="4547"/>
                  </a:lnTo>
                  <a:lnTo>
                    <a:pt x="18980" y="5098"/>
                  </a:lnTo>
                  <a:lnTo>
                    <a:pt x="19100" y="5511"/>
                  </a:lnTo>
                  <a:lnTo>
                    <a:pt x="19160" y="6062"/>
                  </a:lnTo>
                  <a:lnTo>
                    <a:pt x="19160" y="6614"/>
                  </a:lnTo>
                  <a:lnTo>
                    <a:pt x="19400" y="7165"/>
                  </a:lnTo>
                  <a:lnTo>
                    <a:pt x="19580" y="7854"/>
                  </a:lnTo>
                  <a:lnTo>
                    <a:pt x="19580" y="8542"/>
                  </a:lnTo>
                  <a:lnTo>
                    <a:pt x="19640" y="9231"/>
                  </a:lnTo>
                  <a:lnTo>
                    <a:pt x="20061" y="9782"/>
                  </a:lnTo>
                  <a:lnTo>
                    <a:pt x="20421" y="10196"/>
                  </a:lnTo>
                  <a:lnTo>
                    <a:pt x="20661" y="10747"/>
                  </a:lnTo>
                  <a:lnTo>
                    <a:pt x="20842" y="11436"/>
                  </a:lnTo>
                  <a:lnTo>
                    <a:pt x="20722" y="11573"/>
                  </a:lnTo>
                  <a:lnTo>
                    <a:pt x="20541" y="11849"/>
                  </a:lnTo>
                  <a:lnTo>
                    <a:pt x="20241" y="11987"/>
                  </a:lnTo>
                  <a:lnTo>
                    <a:pt x="19941" y="12262"/>
                  </a:lnTo>
                  <a:lnTo>
                    <a:pt x="19580" y="12538"/>
                  </a:lnTo>
                  <a:lnTo>
                    <a:pt x="19280" y="12813"/>
                  </a:lnTo>
                  <a:lnTo>
                    <a:pt x="19040" y="12951"/>
                  </a:lnTo>
                  <a:lnTo>
                    <a:pt x="18860" y="13089"/>
                  </a:lnTo>
                  <a:lnTo>
                    <a:pt x="18860" y="13916"/>
                  </a:lnTo>
                  <a:lnTo>
                    <a:pt x="18860" y="14742"/>
                  </a:lnTo>
                  <a:lnTo>
                    <a:pt x="18740" y="15569"/>
                  </a:lnTo>
                  <a:lnTo>
                    <a:pt x="18559" y="15982"/>
                  </a:lnTo>
                  <a:lnTo>
                    <a:pt x="18199" y="15707"/>
                  </a:lnTo>
                  <a:lnTo>
                    <a:pt x="17839" y="15293"/>
                  </a:lnTo>
                  <a:lnTo>
                    <a:pt x="17418" y="15018"/>
                  </a:lnTo>
                  <a:lnTo>
                    <a:pt x="17058" y="14604"/>
                  </a:lnTo>
                  <a:lnTo>
                    <a:pt x="16758" y="14604"/>
                  </a:lnTo>
                  <a:lnTo>
                    <a:pt x="16397" y="14604"/>
                  </a:lnTo>
                  <a:lnTo>
                    <a:pt x="15977" y="14742"/>
                  </a:lnTo>
                  <a:lnTo>
                    <a:pt x="15677" y="14742"/>
                  </a:lnTo>
                  <a:lnTo>
                    <a:pt x="15316" y="15155"/>
                  </a:lnTo>
                  <a:lnTo>
                    <a:pt x="15016" y="15569"/>
                  </a:lnTo>
                  <a:lnTo>
                    <a:pt x="14716" y="15982"/>
                  </a:lnTo>
                  <a:lnTo>
                    <a:pt x="14475" y="16258"/>
                  </a:lnTo>
                  <a:lnTo>
                    <a:pt x="14235" y="15982"/>
                  </a:lnTo>
                  <a:lnTo>
                    <a:pt x="13995" y="15293"/>
                  </a:lnTo>
                  <a:lnTo>
                    <a:pt x="13695" y="14467"/>
                  </a:lnTo>
                  <a:lnTo>
                    <a:pt x="13514" y="13916"/>
                  </a:lnTo>
                  <a:close/>
                </a:path>
              </a:pathLst>
            </a:custGeom>
            <a:solidFill>
              <a:srgbClr val="FF3D5B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15" name="Shape 315"/>
            <p:cNvSpPr/>
            <p:nvPr/>
          </p:nvSpPr>
          <p:spPr>
            <a:xfrm>
              <a:off x="917400" y="2741675"/>
              <a:ext cx="52575" cy="72350"/>
            </a:xfrm>
            <a:custGeom>
              <a:avLst/>
              <a:gdLst/>
              <a:ahLst/>
              <a:cxnLst/>
              <a:rect l="0" t="0" r="0" b="0"/>
              <a:pathLst>
                <a:path w="2103" h="2894" extrusionOk="0">
                  <a:moveTo>
                    <a:pt x="1" y="1516"/>
                  </a:moveTo>
                  <a:lnTo>
                    <a:pt x="61" y="827"/>
                  </a:lnTo>
                  <a:lnTo>
                    <a:pt x="241" y="276"/>
                  </a:lnTo>
                  <a:lnTo>
                    <a:pt x="661" y="0"/>
                  </a:lnTo>
                  <a:lnTo>
                    <a:pt x="1382" y="138"/>
                  </a:lnTo>
                  <a:lnTo>
                    <a:pt x="1742" y="551"/>
                  </a:lnTo>
                  <a:lnTo>
                    <a:pt x="2043" y="1240"/>
                  </a:lnTo>
                  <a:lnTo>
                    <a:pt x="2103" y="2067"/>
                  </a:lnTo>
                  <a:lnTo>
                    <a:pt x="1923" y="2756"/>
                  </a:lnTo>
                  <a:lnTo>
                    <a:pt x="1682" y="2893"/>
                  </a:lnTo>
                  <a:lnTo>
                    <a:pt x="1442" y="2893"/>
                  </a:lnTo>
                  <a:lnTo>
                    <a:pt x="1082" y="2893"/>
                  </a:lnTo>
                  <a:lnTo>
                    <a:pt x="781" y="2756"/>
                  </a:lnTo>
                  <a:lnTo>
                    <a:pt x="481" y="2618"/>
                  </a:lnTo>
                  <a:lnTo>
                    <a:pt x="241" y="2342"/>
                  </a:lnTo>
                  <a:lnTo>
                    <a:pt x="61" y="2067"/>
                  </a:lnTo>
                  <a:lnTo>
                    <a:pt x="1" y="1516"/>
                  </a:lnTo>
                  <a:close/>
                </a:path>
              </a:pathLst>
            </a:custGeom>
            <a:solidFill>
              <a:srgbClr val="FF3D5B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16" name="Shape 316"/>
            <p:cNvSpPr/>
            <p:nvPr/>
          </p:nvSpPr>
          <p:spPr>
            <a:xfrm>
              <a:off x="584075" y="2731325"/>
              <a:ext cx="52575" cy="72350"/>
            </a:xfrm>
            <a:custGeom>
              <a:avLst/>
              <a:gdLst/>
              <a:ahLst/>
              <a:cxnLst/>
              <a:rect l="0" t="0" r="0" b="0"/>
              <a:pathLst>
                <a:path w="2103" h="2894" extrusionOk="0">
                  <a:moveTo>
                    <a:pt x="0" y="1516"/>
                  </a:moveTo>
                  <a:lnTo>
                    <a:pt x="60" y="827"/>
                  </a:lnTo>
                  <a:lnTo>
                    <a:pt x="241" y="276"/>
                  </a:lnTo>
                  <a:lnTo>
                    <a:pt x="661" y="1"/>
                  </a:lnTo>
                  <a:lnTo>
                    <a:pt x="1382" y="139"/>
                  </a:lnTo>
                  <a:lnTo>
                    <a:pt x="1742" y="552"/>
                  </a:lnTo>
                  <a:lnTo>
                    <a:pt x="2042" y="1241"/>
                  </a:lnTo>
                  <a:lnTo>
                    <a:pt x="2102" y="2067"/>
                  </a:lnTo>
                  <a:lnTo>
                    <a:pt x="1922" y="2756"/>
                  </a:lnTo>
                  <a:lnTo>
                    <a:pt x="1682" y="2894"/>
                  </a:lnTo>
                  <a:lnTo>
                    <a:pt x="1442" y="2894"/>
                  </a:lnTo>
                  <a:lnTo>
                    <a:pt x="1081" y="2894"/>
                  </a:lnTo>
                  <a:lnTo>
                    <a:pt x="781" y="2756"/>
                  </a:lnTo>
                  <a:lnTo>
                    <a:pt x="481" y="2618"/>
                  </a:lnTo>
                  <a:lnTo>
                    <a:pt x="241" y="2343"/>
                  </a:lnTo>
                  <a:lnTo>
                    <a:pt x="60" y="2067"/>
                  </a:lnTo>
                  <a:lnTo>
                    <a:pt x="0" y="1516"/>
                  </a:lnTo>
                  <a:close/>
                </a:path>
              </a:pathLst>
            </a:custGeom>
            <a:solidFill>
              <a:srgbClr val="FF3D5B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17" name="Shape 317"/>
            <p:cNvSpPr/>
            <p:nvPr/>
          </p:nvSpPr>
          <p:spPr>
            <a:xfrm>
              <a:off x="1890375" y="2466125"/>
              <a:ext cx="779300" cy="406450"/>
            </a:xfrm>
            <a:custGeom>
              <a:avLst/>
              <a:gdLst/>
              <a:ahLst/>
              <a:cxnLst/>
              <a:rect l="0" t="0" r="0" b="0"/>
              <a:pathLst>
                <a:path w="31172" h="16258" extrusionOk="0">
                  <a:moveTo>
                    <a:pt x="11832" y="13915"/>
                  </a:moveTo>
                  <a:lnTo>
                    <a:pt x="11412" y="13915"/>
                  </a:lnTo>
                  <a:lnTo>
                    <a:pt x="10992" y="14053"/>
                  </a:lnTo>
                  <a:lnTo>
                    <a:pt x="10511" y="14053"/>
                  </a:lnTo>
                  <a:lnTo>
                    <a:pt x="10091" y="13915"/>
                  </a:lnTo>
                  <a:lnTo>
                    <a:pt x="10211" y="13502"/>
                  </a:lnTo>
                  <a:lnTo>
                    <a:pt x="10391" y="12951"/>
                  </a:lnTo>
                  <a:lnTo>
                    <a:pt x="10571" y="12400"/>
                  </a:lnTo>
                  <a:lnTo>
                    <a:pt x="10751" y="11986"/>
                  </a:lnTo>
                  <a:lnTo>
                    <a:pt x="10751" y="11711"/>
                  </a:lnTo>
                  <a:lnTo>
                    <a:pt x="10631" y="11435"/>
                  </a:lnTo>
                  <a:lnTo>
                    <a:pt x="10571" y="11298"/>
                  </a:lnTo>
                  <a:lnTo>
                    <a:pt x="10511" y="11022"/>
                  </a:lnTo>
                  <a:lnTo>
                    <a:pt x="10151" y="10609"/>
                  </a:lnTo>
                  <a:lnTo>
                    <a:pt x="9790" y="10195"/>
                  </a:lnTo>
                  <a:lnTo>
                    <a:pt x="9490" y="9644"/>
                  </a:lnTo>
                  <a:lnTo>
                    <a:pt x="9250" y="9093"/>
                  </a:lnTo>
                  <a:lnTo>
                    <a:pt x="9550" y="8955"/>
                  </a:lnTo>
                  <a:lnTo>
                    <a:pt x="9850" y="8818"/>
                  </a:lnTo>
                  <a:lnTo>
                    <a:pt x="10151" y="8680"/>
                  </a:lnTo>
                  <a:lnTo>
                    <a:pt x="10451" y="8542"/>
                  </a:lnTo>
                  <a:lnTo>
                    <a:pt x="10511" y="7853"/>
                  </a:lnTo>
                  <a:lnTo>
                    <a:pt x="10631" y="7302"/>
                  </a:lnTo>
                  <a:lnTo>
                    <a:pt x="10871" y="6889"/>
                  </a:lnTo>
                  <a:lnTo>
                    <a:pt x="11172" y="6338"/>
                  </a:lnTo>
                  <a:lnTo>
                    <a:pt x="11232" y="5511"/>
                  </a:lnTo>
                  <a:lnTo>
                    <a:pt x="11412" y="4960"/>
                  </a:lnTo>
                  <a:lnTo>
                    <a:pt x="11532" y="4547"/>
                  </a:lnTo>
                  <a:lnTo>
                    <a:pt x="11592" y="4409"/>
                  </a:lnTo>
                  <a:lnTo>
                    <a:pt x="11893" y="4409"/>
                  </a:lnTo>
                  <a:lnTo>
                    <a:pt x="12073" y="4547"/>
                  </a:lnTo>
                  <a:lnTo>
                    <a:pt x="12313" y="4822"/>
                  </a:lnTo>
                  <a:lnTo>
                    <a:pt x="12493" y="4960"/>
                  </a:lnTo>
                  <a:lnTo>
                    <a:pt x="12733" y="5098"/>
                  </a:lnTo>
                  <a:lnTo>
                    <a:pt x="12914" y="5098"/>
                  </a:lnTo>
                  <a:lnTo>
                    <a:pt x="12974" y="4960"/>
                  </a:lnTo>
                  <a:lnTo>
                    <a:pt x="13154" y="4685"/>
                  </a:lnTo>
                  <a:lnTo>
                    <a:pt x="12793" y="3858"/>
                  </a:lnTo>
                  <a:lnTo>
                    <a:pt x="12313" y="3031"/>
                  </a:lnTo>
                  <a:lnTo>
                    <a:pt x="11772" y="2205"/>
                  </a:lnTo>
                  <a:lnTo>
                    <a:pt x="11172" y="1516"/>
                  </a:lnTo>
                  <a:lnTo>
                    <a:pt x="10391" y="1102"/>
                  </a:lnTo>
                  <a:lnTo>
                    <a:pt x="9550" y="827"/>
                  </a:lnTo>
                  <a:lnTo>
                    <a:pt x="8529" y="965"/>
                  </a:lnTo>
                  <a:lnTo>
                    <a:pt x="7328" y="1516"/>
                  </a:lnTo>
                  <a:lnTo>
                    <a:pt x="6908" y="2067"/>
                  </a:lnTo>
                  <a:lnTo>
                    <a:pt x="6547" y="2756"/>
                  </a:lnTo>
                  <a:lnTo>
                    <a:pt x="6247" y="3445"/>
                  </a:lnTo>
                  <a:lnTo>
                    <a:pt x="6007" y="4133"/>
                  </a:lnTo>
                  <a:lnTo>
                    <a:pt x="5826" y="4960"/>
                  </a:lnTo>
                  <a:lnTo>
                    <a:pt x="5646" y="5924"/>
                  </a:lnTo>
                  <a:lnTo>
                    <a:pt x="5586" y="6889"/>
                  </a:lnTo>
                  <a:lnTo>
                    <a:pt x="5526" y="8129"/>
                  </a:lnTo>
                  <a:lnTo>
                    <a:pt x="5586" y="8542"/>
                  </a:lnTo>
                  <a:lnTo>
                    <a:pt x="5646" y="8955"/>
                  </a:lnTo>
                  <a:lnTo>
                    <a:pt x="5766" y="9507"/>
                  </a:lnTo>
                  <a:lnTo>
                    <a:pt x="5887" y="9782"/>
                  </a:lnTo>
                  <a:lnTo>
                    <a:pt x="5887" y="10747"/>
                  </a:lnTo>
                  <a:lnTo>
                    <a:pt x="5766" y="11160"/>
                  </a:lnTo>
                  <a:lnTo>
                    <a:pt x="5526" y="11435"/>
                  </a:lnTo>
                  <a:lnTo>
                    <a:pt x="5346" y="12124"/>
                  </a:lnTo>
                  <a:lnTo>
                    <a:pt x="5226" y="12951"/>
                  </a:lnTo>
                  <a:lnTo>
                    <a:pt x="4986" y="13502"/>
                  </a:lnTo>
                  <a:lnTo>
                    <a:pt x="4625" y="13778"/>
                  </a:lnTo>
                  <a:lnTo>
                    <a:pt x="4145" y="13502"/>
                  </a:lnTo>
                  <a:lnTo>
                    <a:pt x="4025" y="12951"/>
                  </a:lnTo>
                  <a:lnTo>
                    <a:pt x="3664" y="13089"/>
                  </a:lnTo>
                  <a:lnTo>
                    <a:pt x="3304" y="13640"/>
                  </a:lnTo>
                  <a:lnTo>
                    <a:pt x="3004" y="14053"/>
                  </a:lnTo>
                  <a:lnTo>
                    <a:pt x="2523" y="14053"/>
                  </a:lnTo>
                  <a:lnTo>
                    <a:pt x="2343" y="13640"/>
                  </a:lnTo>
                  <a:lnTo>
                    <a:pt x="2283" y="13226"/>
                  </a:lnTo>
                  <a:lnTo>
                    <a:pt x="2163" y="12538"/>
                  </a:lnTo>
                  <a:lnTo>
                    <a:pt x="1" y="10747"/>
                  </a:lnTo>
                  <a:lnTo>
                    <a:pt x="61" y="10747"/>
                  </a:lnTo>
                  <a:lnTo>
                    <a:pt x="121" y="10058"/>
                  </a:lnTo>
                  <a:lnTo>
                    <a:pt x="181" y="9369"/>
                  </a:lnTo>
                  <a:lnTo>
                    <a:pt x="301" y="8818"/>
                  </a:lnTo>
                  <a:lnTo>
                    <a:pt x="841" y="8955"/>
                  </a:lnTo>
                  <a:lnTo>
                    <a:pt x="1262" y="9369"/>
                  </a:lnTo>
                  <a:lnTo>
                    <a:pt x="1562" y="9507"/>
                  </a:lnTo>
                  <a:lnTo>
                    <a:pt x="1682" y="9093"/>
                  </a:lnTo>
                  <a:lnTo>
                    <a:pt x="2163" y="9644"/>
                  </a:lnTo>
                  <a:lnTo>
                    <a:pt x="2523" y="10609"/>
                  </a:lnTo>
                  <a:lnTo>
                    <a:pt x="2763" y="11573"/>
                  </a:lnTo>
                  <a:lnTo>
                    <a:pt x="2944" y="11711"/>
                  </a:lnTo>
                  <a:lnTo>
                    <a:pt x="3244" y="12262"/>
                  </a:lnTo>
                  <a:lnTo>
                    <a:pt x="3544" y="12400"/>
                  </a:lnTo>
                  <a:lnTo>
                    <a:pt x="3905" y="12124"/>
                  </a:lnTo>
                  <a:lnTo>
                    <a:pt x="4385" y="11573"/>
                  </a:lnTo>
                  <a:lnTo>
                    <a:pt x="4865" y="10333"/>
                  </a:lnTo>
                  <a:lnTo>
                    <a:pt x="5106" y="9093"/>
                  </a:lnTo>
                  <a:lnTo>
                    <a:pt x="5226" y="7853"/>
                  </a:lnTo>
                  <a:lnTo>
                    <a:pt x="5286" y="6613"/>
                  </a:lnTo>
                  <a:lnTo>
                    <a:pt x="5346" y="5236"/>
                  </a:lnTo>
                  <a:lnTo>
                    <a:pt x="5526" y="3996"/>
                  </a:lnTo>
                  <a:lnTo>
                    <a:pt x="5887" y="2756"/>
                  </a:lnTo>
                  <a:lnTo>
                    <a:pt x="6487" y="1654"/>
                  </a:lnTo>
                  <a:lnTo>
                    <a:pt x="7448" y="689"/>
                  </a:lnTo>
                  <a:lnTo>
                    <a:pt x="8469" y="276"/>
                  </a:lnTo>
                  <a:lnTo>
                    <a:pt x="9490" y="138"/>
                  </a:lnTo>
                  <a:lnTo>
                    <a:pt x="10571" y="414"/>
                  </a:lnTo>
                  <a:lnTo>
                    <a:pt x="11532" y="1102"/>
                  </a:lnTo>
                  <a:lnTo>
                    <a:pt x="12373" y="1929"/>
                  </a:lnTo>
                  <a:lnTo>
                    <a:pt x="13034" y="3031"/>
                  </a:lnTo>
                  <a:lnTo>
                    <a:pt x="13514" y="4271"/>
                  </a:lnTo>
                  <a:lnTo>
                    <a:pt x="13814" y="4271"/>
                  </a:lnTo>
                  <a:lnTo>
                    <a:pt x="14235" y="4133"/>
                  </a:lnTo>
                  <a:lnTo>
                    <a:pt x="14715" y="4133"/>
                  </a:lnTo>
                  <a:lnTo>
                    <a:pt x="14956" y="4133"/>
                  </a:lnTo>
                  <a:lnTo>
                    <a:pt x="15016" y="3720"/>
                  </a:lnTo>
                  <a:lnTo>
                    <a:pt x="15076" y="3445"/>
                  </a:lnTo>
                  <a:lnTo>
                    <a:pt x="15196" y="3031"/>
                  </a:lnTo>
                  <a:lnTo>
                    <a:pt x="15256" y="2756"/>
                  </a:lnTo>
                  <a:lnTo>
                    <a:pt x="15676" y="2067"/>
                  </a:lnTo>
                  <a:lnTo>
                    <a:pt x="16097" y="1516"/>
                  </a:lnTo>
                  <a:lnTo>
                    <a:pt x="16517" y="965"/>
                  </a:lnTo>
                  <a:lnTo>
                    <a:pt x="16877" y="689"/>
                  </a:lnTo>
                  <a:lnTo>
                    <a:pt x="17358" y="414"/>
                  </a:lnTo>
                  <a:lnTo>
                    <a:pt x="17838" y="138"/>
                  </a:lnTo>
                  <a:lnTo>
                    <a:pt x="18379" y="138"/>
                  </a:lnTo>
                  <a:lnTo>
                    <a:pt x="19040" y="0"/>
                  </a:lnTo>
                  <a:lnTo>
                    <a:pt x="20121" y="276"/>
                  </a:lnTo>
                  <a:lnTo>
                    <a:pt x="20962" y="689"/>
                  </a:lnTo>
                  <a:lnTo>
                    <a:pt x="21682" y="1240"/>
                  </a:lnTo>
                  <a:lnTo>
                    <a:pt x="22283" y="1929"/>
                  </a:lnTo>
                  <a:lnTo>
                    <a:pt x="22703" y="2756"/>
                  </a:lnTo>
                  <a:lnTo>
                    <a:pt x="23124" y="3858"/>
                  </a:lnTo>
                  <a:lnTo>
                    <a:pt x="23424" y="4960"/>
                  </a:lnTo>
                  <a:lnTo>
                    <a:pt x="23664" y="6338"/>
                  </a:lnTo>
                  <a:lnTo>
                    <a:pt x="23844" y="7578"/>
                  </a:lnTo>
                  <a:lnTo>
                    <a:pt x="24085" y="8680"/>
                  </a:lnTo>
                  <a:lnTo>
                    <a:pt x="24265" y="9782"/>
                  </a:lnTo>
                  <a:lnTo>
                    <a:pt x="24625" y="10609"/>
                  </a:lnTo>
                  <a:lnTo>
                    <a:pt x="24926" y="10884"/>
                  </a:lnTo>
                  <a:lnTo>
                    <a:pt x="25166" y="11160"/>
                  </a:lnTo>
                  <a:lnTo>
                    <a:pt x="25346" y="11435"/>
                  </a:lnTo>
                  <a:lnTo>
                    <a:pt x="25586" y="11573"/>
                  </a:lnTo>
                  <a:lnTo>
                    <a:pt x="25826" y="11573"/>
                  </a:lnTo>
                  <a:lnTo>
                    <a:pt x="26067" y="11711"/>
                  </a:lnTo>
                  <a:lnTo>
                    <a:pt x="26367" y="11711"/>
                  </a:lnTo>
                  <a:lnTo>
                    <a:pt x="26727" y="11711"/>
                  </a:lnTo>
                  <a:lnTo>
                    <a:pt x="27208" y="11435"/>
                  </a:lnTo>
                  <a:lnTo>
                    <a:pt x="27328" y="11160"/>
                  </a:lnTo>
                  <a:lnTo>
                    <a:pt x="27268" y="10884"/>
                  </a:lnTo>
                  <a:lnTo>
                    <a:pt x="27028" y="10471"/>
                  </a:lnTo>
                  <a:lnTo>
                    <a:pt x="26787" y="10058"/>
                  </a:lnTo>
                  <a:lnTo>
                    <a:pt x="26667" y="9644"/>
                  </a:lnTo>
                  <a:lnTo>
                    <a:pt x="26727" y="9369"/>
                  </a:lnTo>
                  <a:lnTo>
                    <a:pt x="27028" y="9093"/>
                  </a:lnTo>
                  <a:lnTo>
                    <a:pt x="27568" y="9231"/>
                  </a:lnTo>
                  <a:lnTo>
                    <a:pt x="27929" y="9507"/>
                  </a:lnTo>
                  <a:lnTo>
                    <a:pt x="28049" y="10195"/>
                  </a:lnTo>
                  <a:lnTo>
                    <a:pt x="28049" y="10884"/>
                  </a:lnTo>
                  <a:lnTo>
                    <a:pt x="28349" y="11160"/>
                  </a:lnTo>
                  <a:lnTo>
                    <a:pt x="28769" y="11160"/>
                  </a:lnTo>
                  <a:lnTo>
                    <a:pt x="29250" y="11022"/>
                  </a:lnTo>
                  <a:lnTo>
                    <a:pt x="29730" y="10609"/>
                  </a:lnTo>
                  <a:lnTo>
                    <a:pt x="30211" y="10333"/>
                  </a:lnTo>
                  <a:lnTo>
                    <a:pt x="30631" y="10058"/>
                  </a:lnTo>
                  <a:lnTo>
                    <a:pt x="30932" y="9782"/>
                  </a:lnTo>
                  <a:lnTo>
                    <a:pt x="31172" y="9644"/>
                  </a:lnTo>
                  <a:lnTo>
                    <a:pt x="31112" y="9920"/>
                  </a:lnTo>
                  <a:lnTo>
                    <a:pt x="30932" y="10471"/>
                  </a:lnTo>
                  <a:lnTo>
                    <a:pt x="30631" y="11022"/>
                  </a:lnTo>
                  <a:lnTo>
                    <a:pt x="30271" y="11711"/>
                  </a:lnTo>
                  <a:lnTo>
                    <a:pt x="29850" y="12262"/>
                  </a:lnTo>
                  <a:lnTo>
                    <a:pt x="29430" y="12538"/>
                  </a:lnTo>
                  <a:lnTo>
                    <a:pt x="29010" y="12400"/>
                  </a:lnTo>
                  <a:lnTo>
                    <a:pt x="28649" y="11711"/>
                  </a:lnTo>
                  <a:lnTo>
                    <a:pt x="28469" y="11711"/>
                  </a:lnTo>
                  <a:lnTo>
                    <a:pt x="28229" y="11849"/>
                  </a:lnTo>
                  <a:lnTo>
                    <a:pt x="28049" y="11986"/>
                  </a:lnTo>
                  <a:lnTo>
                    <a:pt x="27929" y="11986"/>
                  </a:lnTo>
                  <a:lnTo>
                    <a:pt x="27748" y="12538"/>
                  </a:lnTo>
                  <a:lnTo>
                    <a:pt x="27808" y="13226"/>
                  </a:lnTo>
                  <a:lnTo>
                    <a:pt x="27748" y="13640"/>
                  </a:lnTo>
                  <a:lnTo>
                    <a:pt x="27148" y="13364"/>
                  </a:lnTo>
                  <a:lnTo>
                    <a:pt x="26847" y="13778"/>
                  </a:lnTo>
                  <a:lnTo>
                    <a:pt x="26367" y="14053"/>
                  </a:lnTo>
                  <a:lnTo>
                    <a:pt x="25887" y="13640"/>
                  </a:lnTo>
                  <a:lnTo>
                    <a:pt x="25586" y="12675"/>
                  </a:lnTo>
                  <a:lnTo>
                    <a:pt x="25226" y="12675"/>
                  </a:lnTo>
                  <a:lnTo>
                    <a:pt x="24865" y="12675"/>
                  </a:lnTo>
                  <a:lnTo>
                    <a:pt x="24505" y="12538"/>
                  </a:lnTo>
                  <a:lnTo>
                    <a:pt x="24205" y="12400"/>
                  </a:lnTo>
                  <a:lnTo>
                    <a:pt x="24025" y="12124"/>
                  </a:lnTo>
                  <a:lnTo>
                    <a:pt x="23844" y="11849"/>
                  </a:lnTo>
                  <a:lnTo>
                    <a:pt x="23844" y="11298"/>
                  </a:lnTo>
                  <a:lnTo>
                    <a:pt x="23905" y="10609"/>
                  </a:lnTo>
                  <a:lnTo>
                    <a:pt x="23604" y="9093"/>
                  </a:lnTo>
                  <a:lnTo>
                    <a:pt x="23304" y="7440"/>
                  </a:lnTo>
                  <a:lnTo>
                    <a:pt x="23004" y="5924"/>
                  </a:lnTo>
                  <a:lnTo>
                    <a:pt x="22643" y="4409"/>
                  </a:lnTo>
                  <a:lnTo>
                    <a:pt x="22163" y="3169"/>
                  </a:lnTo>
                  <a:lnTo>
                    <a:pt x="21442" y="2067"/>
                  </a:lnTo>
                  <a:lnTo>
                    <a:pt x="20481" y="1240"/>
                  </a:lnTo>
                  <a:lnTo>
                    <a:pt x="19160" y="827"/>
                  </a:lnTo>
                  <a:lnTo>
                    <a:pt x="18499" y="827"/>
                  </a:lnTo>
                  <a:lnTo>
                    <a:pt x="17838" y="965"/>
                  </a:lnTo>
                  <a:lnTo>
                    <a:pt x="17298" y="1240"/>
                  </a:lnTo>
                  <a:lnTo>
                    <a:pt x="16817" y="1516"/>
                  </a:lnTo>
                  <a:lnTo>
                    <a:pt x="16337" y="2067"/>
                  </a:lnTo>
                  <a:lnTo>
                    <a:pt x="15917" y="2618"/>
                  </a:lnTo>
                  <a:lnTo>
                    <a:pt x="15616" y="3445"/>
                  </a:lnTo>
                  <a:lnTo>
                    <a:pt x="15316" y="4409"/>
                  </a:lnTo>
                  <a:lnTo>
                    <a:pt x="15376" y="4547"/>
                  </a:lnTo>
                  <a:lnTo>
                    <a:pt x="15496" y="4685"/>
                  </a:lnTo>
                  <a:lnTo>
                    <a:pt x="15616" y="4960"/>
                  </a:lnTo>
                  <a:lnTo>
                    <a:pt x="15676" y="5098"/>
                  </a:lnTo>
                  <a:lnTo>
                    <a:pt x="16037" y="4960"/>
                  </a:lnTo>
                  <a:lnTo>
                    <a:pt x="16457" y="4822"/>
                  </a:lnTo>
                  <a:lnTo>
                    <a:pt x="16817" y="4547"/>
                  </a:lnTo>
                  <a:lnTo>
                    <a:pt x="17118" y="4547"/>
                  </a:lnTo>
                  <a:lnTo>
                    <a:pt x="17298" y="5098"/>
                  </a:lnTo>
                  <a:lnTo>
                    <a:pt x="17418" y="5649"/>
                  </a:lnTo>
                  <a:lnTo>
                    <a:pt x="17478" y="6062"/>
                  </a:lnTo>
                  <a:lnTo>
                    <a:pt x="17478" y="6751"/>
                  </a:lnTo>
                  <a:lnTo>
                    <a:pt x="17778" y="7302"/>
                  </a:lnTo>
                  <a:lnTo>
                    <a:pt x="17899" y="7991"/>
                  </a:lnTo>
                  <a:lnTo>
                    <a:pt x="17959" y="8680"/>
                  </a:lnTo>
                  <a:lnTo>
                    <a:pt x="17959" y="9231"/>
                  </a:lnTo>
                  <a:lnTo>
                    <a:pt x="18379" y="9782"/>
                  </a:lnTo>
                  <a:lnTo>
                    <a:pt x="18739" y="10333"/>
                  </a:lnTo>
                  <a:lnTo>
                    <a:pt x="18980" y="10884"/>
                  </a:lnTo>
                  <a:lnTo>
                    <a:pt x="19160" y="11573"/>
                  </a:lnTo>
                  <a:lnTo>
                    <a:pt x="18920" y="11849"/>
                  </a:lnTo>
                  <a:lnTo>
                    <a:pt x="18559" y="12124"/>
                  </a:lnTo>
                  <a:lnTo>
                    <a:pt x="18079" y="12400"/>
                  </a:lnTo>
                  <a:lnTo>
                    <a:pt x="17598" y="12538"/>
                  </a:lnTo>
                  <a:lnTo>
                    <a:pt x="17538" y="12675"/>
                  </a:lnTo>
                  <a:lnTo>
                    <a:pt x="17478" y="12813"/>
                  </a:lnTo>
                  <a:lnTo>
                    <a:pt x="17358" y="13089"/>
                  </a:lnTo>
                  <a:lnTo>
                    <a:pt x="17178" y="13226"/>
                  </a:lnTo>
                  <a:lnTo>
                    <a:pt x="17178" y="14053"/>
                  </a:lnTo>
                  <a:lnTo>
                    <a:pt x="17178" y="14880"/>
                  </a:lnTo>
                  <a:lnTo>
                    <a:pt x="17058" y="15569"/>
                  </a:lnTo>
                  <a:lnTo>
                    <a:pt x="16877" y="16120"/>
                  </a:lnTo>
                  <a:lnTo>
                    <a:pt x="16517" y="15844"/>
                  </a:lnTo>
                  <a:lnTo>
                    <a:pt x="16157" y="15431"/>
                  </a:lnTo>
                  <a:lnTo>
                    <a:pt x="15736" y="15017"/>
                  </a:lnTo>
                  <a:lnTo>
                    <a:pt x="15376" y="14604"/>
                  </a:lnTo>
                  <a:lnTo>
                    <a:pt x="15076" y="14604"/>
                  </a:lnTo>
                  <a:lnTo>
                    <a:pt x="14715" y="14742"/>
                  </a:lnTo>
                  <a:lnTo>
                    <a:pt x="14295" y="14880"/>
                  </a:lnTo>
                  <a:lnTo>
                    <a:pt x="13995" y="14880"/>
                  </a:lnTo>
                  <a:lnTo>
                    <a:pt x="13634" y="15293"/>
                  </a:lnTo>
                  <a:lnTo>
                    <a:pt x="13334" y="15706"/>
                  </a:lnTo>
                  <a:lnTo>
                    <a:pt x="13034" y="15982"/>
                  </a:lnTo>
                  <a:lnTo>
                    <a:pt x="12793" y="16257"/>
                  </a:lnTo>
                  <a:lnTo>
                    <a:pt x="12553" y="15982"/>
                  </a:lnTo>
                  <a:lnTo>
                    <a:pt x="12313" y="15293"/>
                  </a:lnTo>
                  <a:lnTo>
                    <a:pt x="12013" y="14466"/>
                  </a:lnTo>
                  <a:lnTo>
                    <a:pt x="11832" y="13915"/>
                  </a:lnTo>
                  <a:close/>
                </a:path>
              </a:pathLst>
            </a:custGeom>
            <a:solidFill>
              <a:srgbClr val="FF3D5B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18" name="Shape 318"/>
            <p:cNvSpPr/>
            <p:nvPr/>
          </p:nvSpPr>
          <p:spPr>
            <a:xfrm>
              <a:off x="2394875" y="2765775"/>
              <a:ext cx="52575" cy="68900"/>
            </a:xfrm>
            <a:custGeom>
              <a:avLst/>
              <a:gdLst/>
              <a:ahLst/>
              <a:cxnLst/>
              <a:rect l="0" t="0" r="0" b="0"/>
              <a:pathLst>
                <a:path w="2103" h="2756" extrusionOk="0">
                  <a:moveTo>
                    <a:pt x="1" y="1378"/>
                  </a:moveTo>
                  <a:lnTo>
                    <a:pt x="61" y="689"/>
                  </a:lnTo>
                  <a:lnTo>
                    <a:pt x="241" y="276"/>
                  </a:lnTo>
                  <a:lnTo>
                    <a:pt x="661" y="0"/>
                  </a:lnTo>
                  <a:lnTo>
                    <a:pt x="1382" y="138"/>
                  </a:lnTo>
                  <a:lnTo>
                    <a:pt x="1743" y="552"/>
                  </a:lnTo>
                  <a:lnTo>
                    <a:pt x="2043" y="1240"/>
                  </a:lnTo>
                  <a:lnTo>
                    <a:pt x="2103" y="2067"/>
                  </a:lnTo>
                  <a:lnTo>
                    <a:pt x="1923" y="2618"/>
                  </a:lnTo>
                  <a:lnTo>
                    <a:pt x="1682" y="2756"/>
                  </a:lnTo>
                  <a:lnTo>
                    <a:pt x="1442" y="2756"/>
                  </a:lnTo>
                  <a:lnTo>
                    <a:pt x="1082" y="2756"/>
                  </a:lnTo>
                  <a:lnTo>
                    <a:pt x="782" y="2756"/>
                  </a:lnTo>
                  <a:lnTo>
                    <a:pt x="481" y="2480"/>
                  </a:lnTo>
                  <a:lnTo>
                    <a:pt x="241" y="2205"/>
                  </a:lnTo>
                  <a:lnTo>
                    <a:pt x="61" y="1929"/>
                  </a:lnTo>
                  <a:lnTo>
                    <a:pt x="1" y="1378"/>
                  </a:lnTo>
                  <a:close/>
                </a:path>
              </a:pathLst>
            </a:custGeom>
            <a:solidFill>
              <a:srgbClr val="FF3D5B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19" name="Shape 319"/>
            <p:cNvSpPr/>
            <p:nvPr/>
          </p:nvSpPr>
          <p:spPr>
            <a:xfrm>
              <a:off x="2061550" y="2755450"/>
              <a:ext cx="52575" cy="68900"/>
            </a:xfrm>
            <a:custGeom>
              <a:avLst/>
              <a:gdLst/>
              <a:ahLst/>
              <a:cxnLst/>
              <a:rect l="0" t="0" r="0" b="0"/>
              <a:pathLst>
                <a:path w="2103" h="2756" extrusionOk="0">
                  <a:moveTo>
                    <a:pt x="0" y="1378"/>
                  </a:moveTo>
                  <a:lnTo>
                    <a:pt x="61" y="689"/>
                  </a:lnTo>
                  <a:lnTo>
                    <a:pt x="241" y="276"/>
                  </a:lnTo>
                  <a:lnTo>
                    <a:pt x="661" y="0"/>
                  </a:lnTo>
                  <a:lnTo>
                    <a:pt x="1382" y="138"/>
                  </a:lnTo>
                  <a:lnTo>
                    <a:pt x="1742" y="551"/>
                  </a:lnTo>
                  <a:lnTo>
                    <a:pt x="2043" y="1240"/>
                  </a:lnTo>
                  <a:lnTo>
                    <a:pt x="2103" y="2067"/>
                  </a:lnTo>
                  <a:lnTo>
                    <a:pt x="1922" y="2618"/>
                  </a:lnTo>
                  <a:lnTo>
                    <a:pt x="1682" y="2756"/>
                  </a:lnTo>
                  <a:lnTo>
                    <a:pt x="1442" y="2756"/>
                  </a:lnTo>
                  <a:lnTo>
                    <a:pt x="1082" y="2756"/>
                  </a:lnTo>
                  <a:lnTo>
                    <a:pt x="781" y="2756"/>
                  </a:lnTo>
                  <a:lnTo>
                    <a:pt x="481" y="2480"/>
                  </a:lnTo>
                  <a:lnTo>
                    <a:pt x="241" y="2205"/>
                  </a:lnTo>
                  <a:lnTo>
                    <a:pt x="61" y="1929"/>
                  </a:lnTo>
                  <a:lnTo>
                    <a:pt x="0" y="1378"/>
                  </a:lnTo>
                  <a:close/>
                </a:path>
              </a:pathLst>
            </a:custGeom>
            <a:solidFill>
              <a:srgbClr val="FF3D5B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20" name="Shape 320"/>
            <p:cNvSpPr/>
            <p:nvPr/>
          </p:nvSpPr>
          <p:spPr>
            <a:xfrm>
              <a:off x="2678675" y="733625"/>
              <a:ext cx="276300" cy="1453525"/>
            </a:xfrm>
            <a:custGeom>
              <a:avLst/>
              <a:gdLst/>
              <a:ahLst/>
              <a:cxnLst/>
              <a:rect l="0" t="0" r="0" b="0"/>
              <a:pathLst>
                <a:path w="11052" h="58141" extrusionOk="0">
                  <a:moveTo>
                    <a:pt x="9490" y="34306"/>
                  </a:moveTo>
                  <a:lnTo>
                    <a:pt x="9490" y="34995"/>
                  </a:lnTo>
                  <a:lnTo>
                    <a:pt x="9550" y="35821"/>
                  </a:lnTo>
                  <a:lnTo>
                    <a:pt x="9550" y="36510"/>
                  </a:lnTo>
                  <a:lnTo>
                    <a:pt x="9430" y="37337"/>
                  </a:lnTo>
                  <a:lnTo>
                    <a:pt x="9129" y="37061"/>
                  </a:lnTo>
                  <a:lnTo>
                    <a:pt x="8769" y="36786"/>
                  </a:lnTo>
                  <a:lnTo>
                    <a:pt x="8409" y="36510"/>
                  </a:lnTo>
                  <a:lnTo>
                    <a:pt x="8168" y="36235"/>
                  </a:lnTo>
                  <a:lnTo>
                    <a:pt x="7868" y="36235"/>
                  </a:lnTo>
                  <a:lnTo>
                    <a:pt x="7628" y="36373"/>
                  </a:lnTo>
                  <a:lnTo>
                    <a:pt x="7388" y="36648"/>
                  </a:lnTo>
                  <a:lnTo>
                    <a:pt x="7207" y="37061"/>
                  </a:lnTo>
                  <a:lnTo>
                    <a:pt x="6967" y="37613"/>
                  </a:lnTo>
                  <a:lnTo>
                    <a:pt x="6727" y="38026"/>
                  </a:lnTo>
                  <a:lnTo>
                    <a:pt x="6487" y="38439"/>
                  </a:lnTo>
                  <a:lnTo>
                    <a:pt x="6246" y="38715"/>
                  </a:lnTo>
                  <a:lnTo>
                    <a:pt x="6126" y="38164"/>
                  </a:lnTo>
                  <a:lnTo>
                    <a:pt x="6006" y="37613"/>
                  </a:lnTo>
                  <a:lnTo>
                    <a:pt x="5886" y="37199"/>
                  </a:lnTo>
                  <a:lnTo>
                    <a:pt x="5766" y="36648"/>
                  </a:lnTo>
                  <a:lnTo>
                    <a:pt x="5285" y="36510"/>
                  </a:lnTo>
                  <a:lnTo>
                    <a:pt x="4925" y="36235"/>
                  </a:lnTo>
                  <a:lnTo>
                    <a:pt x="4565" y="35821"/>
                  </a:lnTo>
                  <a:lnTo>
                    <a:pt x="4264" y="35270"/>
                  </a:lnTo>
                  <a:lnTo>
                    <a:pt x="3724" y="35270"/>
                  </a:lnTo>
                  <a:lnTo>
                    <a:pt x="3364" y="34995"/>
                  </a:lnTo>
                  <a:lnTo>
                    <a:pt x="3063" y="34719"/>
                  </a:lnTo>
                  <a:lnTo>
                    <a:pt x="2943" y="34582"/>
                  </a:lnTo>
                  <a:lnTo>
                    <a:pt x="3003" y="34030"/>
                  </a:lnTo>
                  <a:lnTo>
                    <a:pt x="3123" y="33617"/>
                  </a:lnTo>
                  <a:lnTo>
                    <a:pt x="3183" y="33342"/>
                  </a:lnTo>
                  <a:lnTo>
                    <a:pt x="3303" y="33066"/>
                  </a:lnTo>
                  <a:lnTo>
                    <a:pt x="3424" y="32515"/>
                  </a:lnTo>
                  <a:lnTo>
                    <a:pt x="3484" y="32239"/>
                  </a:lnTo>
                  <a:lnTo>
                    <a:pt x="3364" y="32102"/>
                  </a:lnTo>
                  <a:lnTo>
                    <a:pt x="3183" y="31826"/>
                  </a:lnTo>
                  <a:lnTo>
                    <a:pt x="2643" y="32515"/>
                  </a:lnTo>
                  <a:lnTo>
                    <a:pt x="2042" y="33342"/>
                  </a:lnTo>
                  <a:lnTo>
                    <a:pt x="1502" y="34306"/>
                  </a:lnTo>
                  <a:lnTo>
                    <a:pt x="1021" y="35408"/>
                  </a:lnTo>
                  <a:lnTo>
                    <a:pt x="661" y="36648"/>
                  </a:lnTo>
                  <a:lnTo>
                    <a:pt x="481" y="38164"/>
                  </a:lnTo>
                  <a:lnTo>
                    <a:pt x="541" y="39955"/>
                  </a:lnTo>
                  <a:lnTo>
                    <a:pt x="961" y="42021"/>
                  </a:lnTo>
                  <a:lnTo>
                    <a:pt x="1442" y="42710"/>
                  </a:lnTo>
                  <a:lnTo>
                    <a:pt x="1862" y="43399"/>
                  </a:lnTo>
                  <a:lnTo>
                    <a:pt x="2342" y="43950"/>
                  </a:lnTo>
                  <a:lnTo>
                    <a:pt x="2823" y="44363"/>
                  </a:lnTo>
                  <a:lnTo>
                    <a:pt x="3364" y="44777"/>
                  </a:lnTo>
                  <a:lnTo>
                    <a:pt x="3964" y="45052"/>
                  </a:lnTo>
                  <a:lnTo>
                    <a:pt x="4685" y="45190"/>
                  </a:lnTo>
                  <a:lnTo>
                    <a:pt x="5466" y="45328"/>
                  </a:lnTo>
                  <a:lnTo>
                    <a:pt x="5766" y="45328"/>
                  </a:lnTo>
                  <a:lnTo>
                    <a:pt x="6066" y="45190"/>
                  </a:lnTo>
                  <a:lnTo>
                    <a:pt x="6367" y="44914"/>
                  </a:lnTo>
                  <a:lnTo>
                    <a:pt x="6547" y="44639"/>
                  </a:lnTo>
                  <a:lnTo>
                    <a:pt x="7267" y="44639"/>
                  </a:lnTo>
                  <a:lnTo>
                    <a:pt x="7508" y="44914"/>
                  </a:lnTo>
                  <a:lnTo>
                    <a:pt x="7688" y="45328"/>
                  </a:lnTo>
                  <a:lnTo>
                    <a:pt x="8168" y="45603"/>
                  </a:lnTo>
                  <a:lnTo>
                    <a:pt x="8769" y="45741"/>
                  </a:lnTo>
                  <a:lnTo>
                    <a:pt x="9129" y="46154"/>
                  </a:lnTo>
                  <a:lnTo>
                    <a:pt x="9249" y="46706"/>
                  </a:lnTo>
                  <a:lnTo>
                    <a:pt x="9249" y="47119"/>
                  </a:lnTo>
                  <a:lnTo>
                    <a:pt x="9069" y="47670"/>
                  </a:lnTo>
                  <a:lnTo>
                    <a:pt x="8949" y="48083"/>
                  </a:lnTo>
                  <a:lnTo>
                    <a:pt x="8769" y="48221"/>
                  </a:lnTo>
                  <a:lnTo>
                    <a:pt x="8649" y="48221"/>
                  </a:lnTo>
                  <a:lnTo>
                    <a:pt x="8769" y="48359"/>
                  </a:lnTo>
                  <a:lnTo>
                    <a:pt x="9009" y="48772"/>
                  </a:lnTo>
                  <a:lnTo>
                    <a:pt x="9309" y="49323"/>
                  </a:lnTo>
                  <a:lnTo>
                    <a:pt x="9490" y="49874"/>
                  </a:lnTo>
                  <a:lnTo>
                    <a:pt x="9490" y="50701"/>
                  </a:lnTo>
                  <a:lnTo>
                    <a:pt x="9309" y="50976"/>
                  </a:lnTo>
                  <a:lnTo>
                    <a:pt x="8889" y="50976"/>
                  </a:lnTo>
                  <a:lnTo>
                    <a:pt x="8469" y="51252"/>
                  </a:lnTo>
                  <a:lnTo>
                    <a:pt x="8409" y="51528"/>
                  </a:lnTo>
                  <a:lnTo>
                    <a:pt x="8288" y="51665"/>
                  </a:lnTo>
                  <a:lnTo>
                    <a:pt x="8228" y="51941"/>
                  </a:lnTo>
                  <a:lnTo>
                    <a:pt x="8228" y="52216"/>
                  </a:lnTo>
                  <a:lnTo>
                    <a:pt x="8469" y="52630"/>
                  </a:lnTo>
                  <a:lnTo>
                    <a:pt x="8529" y="53043"/>
                  </a:lnTo>
                  <a:lnTo>
                    <a:pt x="8529" y="53594"/>
                  </a:lnTo>
                  <a:lnTo>
                    <a:pt x="8529" y="54283"/>
                  </a:lnTo>
                  <a:lnTo>
                    <a:pt x="8769" y="54559"/>
                  </a:lnTo>
                  <a:lnTo>
                    <a:pt x="8889" y="54972"/>
                  </a:lnTo>
                  <a:lnTo>
                    <a:pt x="9009" y="55523"/>
                  </a:lnTo>
                  <a:lnTo>
                    <a:pt x="9069" y="56074"/>
                  </a:lnTo>
                  <a:lnTo>
                    <a:pt x="9009" y="56625"/>
                  </a:lnTo>
                  <a:lnTo>
                    <a:pt x="8889" y="57176"/>
                  </a:lnTo>
                  <a:lnTo>
                    <a:pt x="8709" y="57590"/>
                  </a:lnTo>
                  <a:lnTo>
                    <a:pt x="8469" y="57865"/>
                  </a:lnTo>
                  <a:lnTo>
                    <a:pt x="8228" y="58003"/>
                  </a:lnTo>
                  <a:lnTo>
                    <a:pt x="7928" y="58141"/>
                  </a:lnTo>
                  <a:lnTo>
                    <a:pt x="7568" y="58141"/>
                  </a:lnTo>
                  <a:lnTo>
                    <a:pt x="7267" y="58141"/>
                  </a:lnTo>
                  <a:lnTo>
                    <a:pt x="7508" y="57176"/>
                  </a:lnTo>
                  <a:lnTo>
                    <a:pt x="7868" y="56350"/>
                  </a:lnTo>
                  <a:lnTo>
                    <a:pt x="8048" y="55247"/>
                  </a:lnTo>
                  <a:lnTo>
                    <a:pt x="7868" y="54007"/>
                  </a:lnTo>
                  <a:lnTo>
                    <a:pt x="7748" y="53181"/>
                  </a:lnTo>
                  <a:lnTo>
                    <a:pt x="7568" y="52905"/>
                  </a:lnTo>
                  <a:lnTo>
                    <a:pt x="7267" y="52905"/>
                  </a:lnTo>
                  <a:lnTo>
                    <a:pt x="6727" y="52768"/>
                  </a:lnTo>
                  <a:lnTo>
                    <a:pt x="6306" y="52354"/>
                  </a:lnTo>
                  <a:lnTo>
                    <a:pt x="6186" y="51941"/>
                  </a:lnTo>
                  <a:lnTo>
                    <a:pt x="6367" y="51528"/>
                  </a:lnTo>
                  <a:lnTo>
                    <a:pt x="6667" y="50976"/>
                  </a:lnTo>
                  <a:lnTo>
                    <a:pt x="7147" y="50563"/>
                  </a:lnTo>
                  <a:lnTo>
                    <a:pt x="7568" y="50150"/>
                  </a:lnTo>
                  <a:lnTo>
                    <a:pt x="7988" y="49737"/>
                  </a:lnTo>
                  <a:lnTo>
                    <a:pt x="8228" y="49323"/>
                  </a:lnTo>
                  <a:lnTo>
                    <a:pt x="8168" y="48910"/>
                  </a:lnTo>
                  <a:lnTo>
                    <a:pt x="8108" y="48359"/>
                  </a:lnTo>
                  <a:lnTo>
                    <a:pt x="7988" y="47808"/>
                  </a:lnTo>
                  <a:lnTo>
                    <a:pt x="7868" y="47394"/>
                  </a:lnTo>
                  <a:lnTo>
                    <a:pt x="7027" y="46568"/>
                  </a:lnTo>
                  <a:lnTo>
                    <a:pt x="6186" y="46154"/>
                  </a:lnTo>
                  <a:lnTo>
                    <a:pt x="5345" y="45879"/>
                  </a:lnTo>
                  <a:lnTo>
                    <a:pt x="4445" y="45741"/>
                  </a:lnTo>
                  <a:lnTo>
                    <a:pt x="3544" y="45603"/>
                  </a:lnTo>
                  <a:lnTo>
                    <a:pt x="2643" y="45328"/>
                  </a:lnTo>
                  <a:lnTo>
                    <a:pt x="1802" y="44777"/>
                  </a:lnTo>
                  <a:lnTo>
                    <a:pt x="1021" y="43675"/>
                  </a:lnTo>
                  <a:lnTo>
                    <a:pt x="421" y="42021"/>
                  </a:lnTo>
                  <a:lnTo>
                    <a:pt x="120" y="40092"/>
                  </a:lnTo>
                  <a:lnTo>
                    <a:pt x="60" y="38301"/>
                  </a:lnTo>
                  <a:lnTo>
                    <a:pt x="240" y="36373"/>
                  </a:lnTo>
                  <a:lnTo>
                    <a:pt x="661" y="34719"/>
                  </a:lnTo>
                  <a:lnTo>
                    <a:pt x="1261" y="33204"/>
                  </a:lnTo>
                  <a:lnTo>
                    <a:pt x="1982" y="32102"/>
                  </a:lnTo>
                  <a:lnTo>
                    <a:pt x="2823" y="31275"/>
                  </a:lnTo>
                  <a:lnTo>
                    <a:pt x="2823" y="30724"/>
                  </a:lnTo>
                  <a:lnTo>
                    <a:pt x="2823" y="29897"/>
                  </a:lnTo>
                  <a:lnTo>
                    <a:pt x="2763" y="29208"/>
                  </a:lnTo>
                  <a:lnTo>
                    <a:pt x="2763" y="28657"/>
                  </a:lnTo>
                  <a:lnTo>
                    <a:pt x="2102" y="28244"/>
                  </a:lnTo>
                  <a:lnTo>
                    <a:pt x="1562" y="27693"/>
                  </a:lnTo>
                  <a:lnTo>
                    <a:pt x="1081" y="26866"/>
                  </a:lnTo>
                  <a:lnTo>
                    <a:pt x="721" y="26040"/>
                  </a:lnTo>
                  <a:lnTo>
                    <a:pt x="421" y="24937"/>
                  </a:lnTo>
                  <a:lnTo>
                    <a:pt x="180" y="23835"/>
                  </a:lnTo>
                  <a:lnTo>
                    <a:pt x="60" y="22595"/>
                  </a:lnTo>
                  <a:lnTo>
                    <a:pt x="0" y="21355"/>
                  </a:lnTo>
                  <a:lnTo>
                    <a:pt x="120" y="19564"/>
                  </a:lnTo>
                  <a:lnTo>
                    <a:pt x="421" y="18049"/>
                  </a:lnTo>
                  <a:lnTo>
                    <a:pt x="781" y="16809"/>
                  </a:lnTo>
                  <a:lnTo>
                    <a:pt x="1261" y="15707"/>
                  </a:lnTo>
                  <a:lnTo>
                    <a:pt x="1862" y="15018"/>
                  </a:lnTo>
                  <a:lnTo>
                    <a:pt x="2583" y="14329"/>
                  </a:lnTo>
                  <a:lnTo>
                    <a:pt x="3424" y="13778"/>
                  </a:lnTo>
                  <a:lnTo>
                    <a:pt x="4324" y="13365"/>
                  </a:lnTo>
                  <a:lnTo>
                    <a:pt x="4745" y="13227"/>
                  </a:lnTo>
                  <a:lnTo>
                    <a:pt x="5165" y="12951"/>
                  </a:lnTo>
                  <a:lnTo>
                    <a:pt x="5586" y="12813"/>
                  </a:lnTo>
                  <a:lnTo>
                    <a:pt x="5946" y="12676"/>
                  </a:lnTo>
                  <a:lnTo>
                    <a:pt x="6306" y="12400"/>
                  </a:lnTo>
                  <a:lnTo>
                    <a:pt x="6667" y="12125"/>
                  </a:lnTo>
                  <a:lnTo>
                    <a:pt x="6967" y="11849"/>
                  </a:lnTo>
                  <a:lnTo>
                    <a:pt x="7267" y="11573"/>
                  </a:lnTo>
                  <a:lnTo>
                    <a:pt x="7928" y="9920"/>
                  </a:lnTo>
                  <a:lnTo>
                    <a:pt x="8108" y="8680"/>
                  </a:lnTo>
                  <a:lnTo>
                    <a:pt x="7988" y="7991"/>
                  </a:lnTo>
                  <a:lnTo>
                    <a:pt x="7688" y="7578"/>
                  </a:lnTo>
                  <a:lnTo>
                    <a:pt x="7207" y="7303"/>
                  </a:lnTo>
                  <a:lnTo>
                    <a:pt x="6727" y="7303"/>
                  </a:lnTo>
                  <a:lnTo>
                    <a:pt x="6367" y="7303"/>
                  </a:lnTo>
                  <a:lnTo>
                    <a:pt x="6246" y="7303"/>
                  </a:lnTo>
                  <a:lnTo>
                    <a:pt x="6367" y="6338"/>
                  </a:lnTo>
                  <a:lnTo>
                    <a:pt x="6547" y="5787"/>
                  </a:lnTo>
                  <a:lnTo>
                    <a:pt x="6907" y="5511"/>
                  </a:lnTo>
                  <a:lnTo>
                    <a:pt x="7388" y="5649"/>
                  </a:lnTo>
                  <a:lnTo>
                    <a:pt x="7568" y="4409"/>
                  </a:lnTo>
                  <a:lnTo>
                    <a:pt x="7327" y="2618"/>
                  </a:lnTo>
                  <a:lnTo>
                    <a:pt x="6847" y="1103"/>
                  </a:lnTo>
                  <a:lnTo>
                    <a:pt x="6667" y="138"/>
                  </a:lnTo>
                  <a:lnTo>
                    <a:pt x="6847" y="1"/>
                  </a:lnTo>
                  <a:lnTo>
                    <a:pt x="7147" y="414"/>
                  </a:lnTo>
                  <a:lnTo>
                    <a:pt x="7448" y="965"/>
                  </a:lnTo>
                  <a:lnTo>
                    <a:pt x="7628" y="1241"/>
                  </a:lnTo>
                  <a:lnTo>
                    <a:pt x="8048" y="1378"/>
                  </a:lnTo>
                  <a:lnTo>
                    <a:pt x="8469" y="2343"/>
                  </a:lnTo>
                  <a:lnTo>
                    <a:pt x="8529" y="3445"/>
                  </a:lnTo>
                  <a:lnTo>
                    <a:pt x="7988" y="4547"/>
                  </a:lnTo>
                  <a:lnTo>
                    <a:pt x="8048" y="4823"/>
                  </a:lnTo>
                  <a:lnTo>
                    <a:pt x="8108" y="5236"/>
                  </a:lnTo>
                  <a:lnTo>
                    <a:pt x="8168" y="5511"/>
                  </a:lnTo>
                  <a:lnTo>
                    <a:pt x="8228" y="5787"/>
                  </a:lnTo>
                  <a:lnTo>
                    <a:pt x="8649" y="6063"/>
                  </a:lnTo>
                  <a:lnTo>
                    <a:pt x="9069" y="6063"/>
                  </a:lnTo>
                  <a:lnTo>
                    <a:pt x="9370" y="6200"/>
                  </a:lnTo>
                  <a:lnTo>
                    <a:pt x="9129" y="7165"/>
                  </a:lnTo>
                  <a:lnTo>
                    <a:pt x="9430" y="7716"/>
                  </a:lnTo>
                  <a:lnTo>
                    <a:pt x="9550" y="8542"/>
                  </a:lnTo>
                  <a:lnTo>
                    <a:pt x="9370" y="9369"/>
                  </a:lnTo>
                  <a:lnTo>
                    <a:pt x="8709" y="9920"/>
                  </a:lnTo>
                  <a:lnTo>
                    <a:pt x="8649" y="11160"/>
                  </a:lnTo>
                  <a:lnTo>
                    <a:pt x="8469" y="12262"/>
                  </a:lnTo>
                  <a:lnTo>
                    <a:pt x="8048" y="12951"/>
                  </a:lnTo>
                  <a:lnTo>
                    <a:pt x="7207" y="12951"/>
                  </a:lnTo>
                  <a:lnTo>
                    <a:pt x="6126" y="13502"/>
                  </a:lnTo>
                  <a:lnTo>
                    <a:pt x="5105" y="13916"/>
                  </a:lnTo>
                  <a:lnTo>
                    <a:pt x="4024" y="14329"/>
                  </a:lnTo>
                  <a:lnTo>
                    <a:pt x="3063" y="15018"/>
                  </a:lnTo>
                  <a:lnTo>
                    <a:pt x="2162" y="15982"/>
                  </a:lnTo>
                  <a:lnTo>
                    <a:pt x="1382" y="17222"/>
                  </a:lnTo>
                  <a:lnTo>
                    <a:pt x="841" y="18875"/>
                  </a:lnTo>
                  <a:lnTo>
                    <a:pt x="481" y="21218"/>
                  </a:lnTo>
                  <a:lnTo>
                    <a:pt x="541" y="22458"/>
                  </a:lnTo>
                  <a:lnTo>
                    <a:pt x="601" y="23560"/>
                  </a:lnTo>
                  <a:lnTo>
                    <a:pt x="781" y="24524"/>
                  </a:lnTo>
                  <a:lnTo>
                    <a:pt x="1021" y="25351"/>
                  </a:lnTo>
                  <a:lnTo>
                    <a:pt x="1321" y="26177"/>
                  </a:lnTo>
                  <a:lnTo>
                    <a:pt x="1742" y="26866"/>
                  </a:lnTo>
                  <a:lnTo>
                    <a:pt x="2282" y="27555"/>
                  </a:lnTo>
                  <a:lnTo>
                    <a:pt x="2943" y="28106"/>
                  </a:lnTo>
                  <a:lnTo>
                    <a:pt x="3063" y="27968"/>
                  </a:lnTo>
                  <a:lnTo>
                    <a:pt x="3183" y="27831"/>
                  </a:lnTo>
                  <a:lnTo>
                    <a:pt x="3303" y="27555"/>
                  </a:lnTo>
                  <a:lnTo>
                    <a:pt x="3424" y="27417"/>
                  </a:lnTo>
                  <a:lnTo>
                    <a:pt x="3303" y="26728"/>
                  </a:lnTo>
                  <a:lnTo>
                    <a:pt x="3243" y="26040"/>
                  </a:lnTo>
                  <a:lnTo>
                    <a:pt x="3123" y="25489"/>
                  </a:lnTo>
                  <a:lnTo>
                    <a:pt x="3063" y="24937"/>
                  </a:lnTo>
                  <a:lnTo>
                    <a:pt x="3424" y="24524"/>
                  </a:lnTo>
                  <a:lnTo>
                    <a:pt x="3784" y="24386"/>
                  </a:lnTo>
                  <a:lnTo>
                    <a:pt x="4144" y="24249"/>
                  </a:lnTo>
                  <a:lnTo>
                    <a:pt x="4565" y="24249"/>
                  </a:lnTo>
                  <a:lnTo>
                    <a:pt x="4745" y="23973"/>
                  </a:lnTo>
                  <a:lnTo>
                    <a:pt x="4925" y="23697"/>
                  </a:lnTo>
                  <a:lnTo>
                    <a:pt x="5165" y="23560"/>
                  </a:lnTo>
                  <a:lnTo>
                    <a:pt x="5406" y="23422"/>
                  </a:lnTo>
                  <a:lnTo>
                    <a:pt x="5646" y="23422"/>
                  </a:lnTo>
                  <a:lnTo>
                    <a:pt x="5886" y="23422"/>
                  </a:lnTo>
                  <a:lnTo>
                    <a:pt x="6126" y="23284"/>
                  </a:lnTo>
                  <a:lnTo>
                    <a:pt x="6367" y="23284"/>
                  </a:lnTo>
                  <a:lnTo>
                    <a:pt x="6667" y="22595"/>
                  </a:lnTo>
                  <a:lnTo>
                    <a:pt x="7027" y="22044"/>
                  </a:lnTo>
                  <a:lnTo>
                    <a:pt x="7388" y="21631"/>
                  </a:lnTo>
                  <a:lnTo>
                    <a:pt x="7808" y="21218"/>
                  </a:lnTo>
                  <a:lnTo>
                    <a:pt x="8048" y="21769"/>
                  </a:lnTo>
                  <a:lnTo>
                    <a:pt x="8409" y="22871"/>
                  </a:lnTo>
                  <a:lnTo>
                    <a:pt x="8769" y="24111"/>
                  </a:lnTo>
                  <a:lnTo>
                    <a:pt x="8949" y="24800"/>
                  </a:lnTo>
                  <a:lnTo>
                    <a:pt x="9249" y="24800"/>
                  </a:lnTo>
                  <a:lnTo>
                    <a:pt x="9550" y="24800"/>
                  </a:lnTo>
                  <a:lnTo>
                    <a:pt x="9850" y="24800"/>
                  </a:lnTo>
                  <a:lnTo>
                    <a:pt x="10150" y="24800"/>
                  </a:lnTo>
                  <a:lnTo>
                    <a:pt x="10391" y="24937"/>
                  </a:lnTo>
                  <a:lnTo>
                    <a:pt x="10631" y="25075"/>
                  </a:lnTo>
                  <a:lnTo>
                    <a:pt x="10811" y="25213"/>
                  </a:lnTo>
                  <a:lnTo>
                    <a:pt x="10931" y="25351"/>
                  </a:lnTo>
                  <a:lnTo>
                    <a:pt x="10751" y="26040"/>
                  </a:lnTo>
                  <a:lnTo>
                    <a:pt x="10511" y="26728"/>
                  </a:lnTo>
                  <a:lnTo>
                    <a:pt x="10270" y="27417"/>
                  </a:lnTo>
                  <a:lnTo>
                    <a:pt x="10030" y="27968"/>
                  </a:lnTo>
                  <a:lnTo>
                    <a:pt x="10030" y="28520"/>
                  </a:lnTo>
                  <a:lnTo>
                    <a:pt x="10090" y="29208"/>
                  </a:lnTo>
                  <a:lnTo>
                    <a:pt x="10090" y="29897"/>
                  </a:lnTo>
                  <a:lnTo>
                    <a:pt x="10090" y="30448"/>
                  </a:lnTo>
                  <a:lnTo>
                    <a:pt x="10391" y="30999"/>
                  </a:lnTo>
                  <a:lnTo>
                    <a:pt x="10691" y="31688"/>
                  </a:lnTo>
                  <a:lnTo>
                    <a:pt x="10871" y="32102"/>
                  </a:lnTo>
                  <a:lnTo>
                    <a:pt x="11051" y="32515"/>
                  </a:lnTo>
                  <a:lnTo>
                    <a:pt x="10871" y="32928"/>
                  </a:lnTo>
                  <a:lnTo>
                    <a:pt x="10391" y="33342"/>
                  </a:lnTo>
                  <a:lnTo>
                    <a:pt x="9850" y="33893"/>
                  </a:lnTo>
                  <a:lnTo>
                    <a:pt x="9490" y="34306"/>
                  </a:lnTo>
                  <a:close/>
                </a:path>
              </a:pathLst>
            </a:custGeom>
            <a:solidFill>
              <a:srgbClr val="FF3D5B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21" name="Shape 321"/>
            <p:cNvSpPr/>
            <p:nvPr/>
          </p:nvSpPr>
          <p:spPr>
            <a:xfrm>
              <a:off x="2879875" y="1126275"/>
              <a:ext cx="48075" cy="82700"/>
            </a:xfrm>
            <a:custGeom>
              <a:avLst/>
              <a:gdLst/>
              <a:ahLst/>
              <a:cxnLst/>
              <a:rect l="0" t="0" r="0" b="0"/>
              <a:pathLst>
                <a:path w="1923" h="3308" extrusionOk="0">
                  <a:moveTo>
                    <a:pt x="961" y="3307"/>
                  </a:moveTo>
                  <a:lnTo>
                    <a:pt x="481" y="3307"/>
                  </a:lnTo>
                  <a:lnTo>
                    <a:pt x="120" y="3032"/>
                  </a:lnTo>
                  <a:lnTo>
                    <a:pt x="0" y="2343"/>
                  </a:lnTo>
                  <a:lnTo>
                    <a:pt x="60" y="1103"/>
                  </a:lnTo>
                  <a:lnTo>
                    <a:pt x="361" y="552"/>
                  </a:lnTo>
                  <a:lnTo>
                    <a:pt x="841" y="138"/>
                  </a:lnTo>
                  <a:lnTo>
                    <a:pt x="1382" y="1"/>
                  </a:lnTo>
                  <a:lnTo>
                    <a:pt x="1802" y="276"/>
                  </a:lnTo>
                  <a:lnTo>
                    <a:pt x="1922" y="1103"/>
                  </a:lnTo>
                  <a:lnTo>
                    <a:pt x="1862" y="2067"/>
                  </a:lnTo>
                  <a:lnTo>
                    <a:pt x="1562" y="2894"/>
                  </a:lnTo>
                  <a:lnTo>
                    <a:pt x="961" y="3307"/>
                  </a:lnTo>
                  <a:close/>
                </a:path>
              </a:pathLst>
            </a:custGeom>
            <a:solidFill>
              <a:srgbClr val="FF3D5B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22" name="Shape 322"/>
            <p:cNvSpPr/>
            <p:nvPr/>
          </p:nvSpPr>
          <p:spPr>
            <a:xfrm>
              <a:off x="2885875" y="1725600"/>
              <a:ext cx="48075" cy="86125"/>
            </a:xfrm>
            <a:custGeom>
              <a:avLst/>
              <a:gdLst/>
              <a:ahLst/>
              <a:cxnLst/>
              <a:rect l="0" t="0" r="0" b="0"/>
              <a:pathLst>
                <a:path w="1923" h="3445" extrusionOk="0">
                  <a:moveTo>
                    <a:pt x="961" y="3444"/>
                  </a:moveTo>
                  <a:lnTo>
                    <a:pt x="481" y="3307"/>
                  </a:lnTo>
                  <a:lnTo>
                    <a:pt x="121" y="3031"/>
                  </a:lnTo>
                  <a:lnTo>
                    <a:pt x="0" y="2480"/>
                  </a:lnTo>
                  <a:lnTo>
                    <a:pt x="60" y="1240"/>
                  </a:lnTo>
                  <a:lnTo>
                    <a:pt x="361" y="551"/>
                  </a:lnTo>
                  <a:lnTo>
                    <a:pt x="841" y="138"/>
                  </a:lnTo>
                  <a:lnTo>
                    <a:pt x="1382" y="0"/>
                  </a:lnTo>
                  <a:lnTo>
                    <a:pt x="1802" y="413"/>
                  </a:lnTo>
                  <a:lnTo>
                    <a:pt x="1922" y="1240"/>
                  </a:lnTo>
                  <a:lnTo>
                    <a:pt x="1862" y="2204"/>
                  </a:lnTo>
                  <a:lnTo>
                    <a:pt x="1562" y="3031"/>
                  </a:lnTo>
                  <a:lnTo>
                    <a:pt x="961" y="3444"/>
                  </a:lnTo>
                  <a:close/>
                </a:path>
              </a:pathLst>
            </a:custGeom>
            <a:solidFill>
              <a:srgbClr val="FF3D5B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23" name="Shape 323"/>
            <p:cNvSpPr/>
            <p:nvPr/>
          </p:nvSpPr>
          <p:spPr>
            <a:xfrm>
              <a:off x="30025" y="771525"/>
              <a:ext cx="267275" cy="1467300"/>
            </a:xfrm>
            <a:custGeom>
              <a:avLst/>
              <a:gdLst/>
              <a:ahLst/>
              <a:cxnLst/>
              <a:rect l="0" t="0" r="0" b="0"/>
              <a:pathLst>
                <a:path w="10691" h="58692" extrusionOk="0">
                  <a:moveTo>
                    <a:pt x="1442" y="24110"/>
                  </a:moveTo>
                  <a:lnTo>
                    <a:pt x="1442" y="23421"/>
                  </a:lnTo>
                  <a:lnTo>
                    <a:pt x="1382" y="22595"/>
                  </a:lnTo>
                  <a:lnTo>
                    <a:pt x="1382" y="21906"/>
                  </a:lnTo>
                  <a:lnTo>
                    <a:pt x="1502" y="21079"/>
                  </a:lnTo>
                  <a:lnTo>
                    <a:pt x="1802" y="21355"/>
                  </a:lnTo>
                  <a:lnTo>
                    <a:pt x="2102" y="21630"/>
                  </a:lnTo>
                  <a:lnTo>
                    <a:pt x="2463" y="21906"/>
                  </a:lnTo>
                  <a:lnTo>
                    <a:pt x="2703" y="22181"/>
                  </a:lnTo>
                  <a:lnTo>
                    <a:pt x="3003" y="22181"/>
                  </a:lnTo>
                  <a:lnTo>
                    <a:pt x="3243" y="21906"/>
                  </a:lnTo>
                  <a:lnTo>
                    <a:pt x="3424" y="21630"/>
                  </a:lnTo>
                  <a:lnTo>
                    <a:pt x="3664" y="21217"/>
                  </a:lnTo>
                  <a:lnTo>
                    <a:pt x="3844" y="20666"/>
                  </a:lnTo>
                  <a:lnTo>
                    <a:pt x="4084" y="20253"/>
                  </a:lnTo>
                  <a:lnTo>
                    <a:pt x="4264" y="19702"/>
                  </a:lnTo>
                  <a:lnTo>
                    <a:pt x="4505" y="19426"/>
                  </a:lnTo>
                  <a:lnTo>
                    <a:pt x="4625" y="19977"/>
                  </a:lnTo>
                  <a:lnTo>
                    <a:pt x="4745" y="20528"/>
                  </a:lnTo>
                  <a:lnTo>
                    <a:pt x="4865" y="21079"/>
                  </a:lnTo>
                  <a:lnTo>
                    <a:pt x="4985" y="21493"/>
                  </a:lnTo>
                  <a:lnTo>
                    <a:pt x="5466" y="21768"/>
                  </a:lnTo>
                  <a:lnTo>
                    <a:pt x="5826" y="21906"/>
                  </a:lnTo>
                  <a:lnTo>
                    <a:pt x="6186" y="22319"/>
                  </a:lnTo>
                  <a:lnTo>
                    <a:pt x="6487" y="22870"/>
                  </a:lnTo>
                  <a:lnTo>
                    <a:pt x="7027" y="22870"/>
                  </a:lnTo>
                  <a:lnTo>
                    <a:pt x="7388" y="23146"/>
                  </a:lnTo>
                  <a:lnTo>
                    <a:pt x="7628" y="23421"/>
                  </a:lnTo>
                  <a:lnTo>
                    <a:pt x="7748" y="23559"/>
                  </a:lnTo>
                  <a:lnTo>
                    <a:pt x="7688" y="24110"/>
                  </a:lnTo>
                  <a:lnTo>
                    <a:pt x="7568" y="24524"/>
                  </a:lnTo>
                  <a:lnTo>
                    <a:pt x="7508" y="24799"/>
                  </a:lnTo>
                  <a:lnTo>
                    <a:pt x="7388" y="25212"/>
                  </a:lnTo>
                  <a:lnTo>
                    <a:pt x="7267" y="25626"/>
                  </a:lnTo>
                  <a:lnTo>
                    <a:pt x="7267" y="25901"/>
                  </a:lnTo>
                  <a:lnTo>
                    <a:pt x="7388" y="26039"/>
                  </a:lnTo>
                  <a:lnTo>
                    <a:pt x="7568" y="26315"/>
                  </a:lnTo>
                  <a:lnTo>
                    <a:pt x="8048" y="25626"/>
                  </a:lnTo>
                  <a:lnTo>
                    <a:pt x="8649" y="24799"/>
                  </a:lnTo>
                  <a:lnTo>
                    <a:pt x="9129" y="23835"/>
                  </a:lnTo>
                  <a:lnTo>
                    <a:pt x="9610" y="22733"/>
                  </a:lnTo>
                  <a:lnTo>
                    <a:pt x="9910" y="21355"/>
                  </a:lnTo>
                  <a:lnTo>
                    <a:pt x="10030" y="19839"/>
                  </a:lnTo>
                  <a:lnTo>
                    <a:pt x="9970" y="18048"/>
                  </a:lnTo>
                  <a:lnTo>
                    <a:pt x="9550" y="15982"/>
                  </a:lnTo>
                  <a:lnTo>
                    <a:pt x="9129" y="15155"/>
                  </a:lnTo>
                  <a:lnTo>
                    <a:pt x="8709" y="14604"/>
                  </a:lnTo>
                  <a:lnTo>
                    <a:pt x="8228" y="14053"/>
                  </a:lnTo>
                  <a:lnTo>
                    <a:pt x="7748" y="13502"/>
                  </a:lnTo>
                  <a:lnTo>
                    <a:pt x="7267" y="13226"/>
                  </a:lnTo>
                  <a:lnTo>
                    <a:pt x="6667" y="12951"/>
                  </a:lnTo>
                  <a:lnTo>
                    <a:pt x="6006" y="12813"/>
                  </a:lnTo>
                  <a:lnTo>
                    <a:pt x="5225" y="12813"/>
                  </a:lnTo>
                  <a:lnTo>
                    <a:pt x="5105" y="12813"/>
                  </a:lnTo>
                  <a:lnTo>
                    <a:pt x="4985" y="12813"/>
                  </a:lnTo>
                  <a:lnTo>
                    <a:pt x="4865" y="12951"/>
                  </a:lnTo>
                  <a:lnTo>
                    <a:pt x="4745" y="12951"/>
                  </a:lnTo>
                  <a:lnTo>
                    <a:pt x="4625" y="13088"/>
                  </a:lnTo>
                  <a:lnTo>
                    <a:pt x="4445" y="13226"/>
                  </a:lnTo>
                  <a:lnTo>
                    <a:pt x="4264" y="13364"/>
                  </a:lnTo>
                  <a:lnTo>
                    <a:pt x="4144" y="13502"/>
                  </a:lnTo>
                  <a:lnTo>
                    <a:pt x="3484" y="13502"/>
                  </a:lnTo>
                  <a:lnTo>
                    <a:pt x="3243" y="13226"/>
                  </a:lnTo>
                  <a:lnTo>
                    <a:pt x="3063" y="12951"/>
                  </a:lnTo>
                  <a:lnTo>
                    <a:pt x="2583" y="12537"/>
                  </a:lnTo>
                  <a:lnTo>
                    <a:pt x="2042" y="12400"/>
                  </a:lnTo>
                  <a:lnTo>
                    <a:pt x="1682" y="11849"/>
                  </a:lnTo>
                  <a:lnTo>
                    <a:pt x="1502" y="11297"/>
                  </a:lnTo>
                  <a:lnTo>
                    <a:pt x="1682" y="10471"/>
                  </a:lnTo>
                  <a:lnTo>
                    <a:pt x="1742" y="10333"/>
                  </a:lnTo>
                  <a:lnTo>
                    <a:pt x="1922" y="10195"/>
                  </a:lnTo>
                  <a:lnTo>
                    <a:pt x="2042" y="10057"/>
                  </a:lnTo>
                  <a:lnTo>
                    <a:pt x="2102" y="10057"/>
                  </a:lnTo>
                  <a:lnTo>
                    <a:pt x="1982" y="9782"/>
                  </a:lnTo>
                  <a:lnTo>
                    <a:pt x="1802" y="9369"/>
                  </a:lnTo>
                  <a:lnTo>
                    <a:pt x="1502" y="8955"/>
                  </a:lnTo>
                  <a:lnTo>
                    <a:pt x="1261" y="8404"/>
                  </a:lnTo>
                  <a:lnTo>
                    <a:pt x="1261" y="7578"/>
                  </a:lnTo>
                  <a:lnTo>
                    <a:pt x="1502" y="7164"/>
                  </a:lnTo>
                  <a:lnTo>
                    <a:pt x="1862" y="7164"/>
                  </a:lnTo>
                  <a:lnTo>
                    <a:pt x="2282" y="6889"/>
                  </a:lnTo>
                  <a:lnTo>
                    <a:pt x="2343" y="6613"/>
                  </a:lnTo>
                  <a:lnTo>
                    <a:pt x="2403" y="6338"/>
                  </a:lnTo>
                  <a:lnTo>
                    <a:pt x="2523" y="6200"/>
                  </a:lnTo>
                  <a:lnTo>
                    <a:pt x="2523" y="5924"/>
                  </a:lnTo>
                  <a:lnTo>
                    <a:pt x="2343" y="5649"/>
                  </a:lnTo>
                  <a:lnTo>
                    <a:pt x="2222" y="5373"/>
                  </a:lnTo>
                  <a:lnTo>
                    <a:pt x="2222" y="5098"/>
                  </a:lnTo>
                  <a:lnTo>
                    <a:pt x="2282" y="4684"/>
                  </a:lnTo>
                  <a:lnTo>
                    <a:pt x="2222" y="4547"/>
                  </a:lnTo>
                  <a:lnTo>
                    <a:pt x="2222" y="4409"/>
                  </a:lnTo>
                  <a:lnTo>
                    <a:pt x="2222" y="4133"/>
                  </a:lnTo>
                  <a:lnTo>
                    <a:pt x="2222" y="3858"/>
                  </a:lnTo>
                  <a:lnTo>
                    <a:pt x="1982" y="3582"/>
                  </a:lnTo>
                  <a:lnTo>
                    <a:pt x="1802" y="3169"/>
                  </a:lnTo>
                  <a:lnTo>
                    <a:pt x="1682" y="2618"/>
                  </a:lnTo>
                  <a:lnTo>
                    <a:pt x="1622" y="2067"/>
                  </a:lnTo>
                  <a:lnTo>
                    <a:pt x="1802" y="964"/>
                  </a:lnTo>
                  <a:lnTo>
                    <a:pt x="2162" y="276"/>
                  </a:lnTo>
                  <a:lnTo>
                    <a:pt x="2703" y="0"/>
                  </a:lnTo>
                  <a:lnTo>
                    <a:pt x="3304" y="0"/>
                  </a:lnTo>
                  <a:lnTo>
                    <a:pt x="3123" y="827"/>
                  </a:lnTo>
                  <a:lnTo>
                    <a:pt x="2763" y="1791"/>
                  </a:lnTo>
                  <a:lnTo>
                    <a:pt x="2583" y="2756"/>
                  </a:lnTo>
                  <a:lnTo>
                    <a:pt x="2763" y="4133"/>
                  </a:lnTo>
                  <a:lnTo>
                    <a:pt x="2883" y="4960"/>
                  </a:lnTo>
                  <a:lnTo>
                    <a:pt x="3123" y="5235"/>
                  </a:lnTo>
                  <a:lnTo>
                    <a:pt x="3424" y="5235"/>
                  </a:lnTo>
                  <a:lnTo>
                    <a:pt x="3904" y="5373"/>
                  </a:lnTo>
                  <a:lnTo>
                    <a:pt x="4325" y="5787"/>
                  </a:lnTo>
                  <a:lnTo>
                    <a:pt x="4505" y="6062"/>
                  </a:lnTo>
                  <a:lnTo>
                    <a:pt x="4445" y="6475"/>
                  </a:lnTo>
                  <a:lnTo>
                    <a:pt x="4264" y="6751"/>
                  </a:lnTo>
                  <a:lnTo>
                    <a:pt x="3964" y="7164"/>
                  </a:lnTo>
                  <a:lnTo>
                    <a:pt x="3664" y="7302"/>
                  </a:lnTo>
                  <a:lnTo>
                    <a:pt x="3364" y="7578"/>
                  </a:lnTo>
                  <a:lnTo>
                    <a:pt x="3123" y="7715"/>
                  </a:lnTo>
                  <a:lnTo>
                    <a:pt x="2703" y="8404"/>
                  </a:lnTo>
                  <a:lnTo>
                    <a:pt x="2583" y="9093"/>
                  </a:lnTo>
                  <a:lnTo>
                    <a:pt x="2643" y="9920"/>
                  </a:lnTo>
                  <a:lnTo>
                    <a:pt x="2883" y="10884"/>
                  </a:lnTo>
                  <a:lnTo>
                    <a:pt x="3664" y="11573"/>
                  </a:lnTo>
                  <a:lnTo>
                    <a:pt x="4505" y="11986"/>
                  </a:lnTo>
                  <a:lnTo>
                    <a:pt x="5346" y="12124"/>
                  </a:lnTo>
                  <a:lnTo>
                    <a:pt x="6246" y="12262"/>
                  </a:lnTo>
                  <a:lnTo>
                    <a:pt x="7087" y="12400"/>
                  </a:lnTo>
                  <a:lnTo>
                    <a:pt x="7928" y="12675"/>
                  </a:lnTo>
                  <a:lnTo>
                    <a:pt x="8709" y="13226"/>
                  </a:lnTo>
                  <a:lnTo>
                    <a:pt x="9490" y="14328"/>
                  </a:lnTo>
                  <a:lnTo>
                    <a:pt x="10090" y="15982"/>
                  </a:lnTo>
                  <a:lnTo>
                    <a:pt x="10451" y="17773"/>
                  </a:lnTo>
                  <a:lnTo>
                    <a:pt x="10511" y="19702"/>
                  </a:lnTo>
                  <a:lnTo>
                    <a:pt x="10331" y="21493"/>
                  </a:lnTo>
                  <a:lnTo>
                    <a:pt x="9970" y="23284"/>
                  </a:lnTo>
                  <a:lnTo>
                    <a:pt x="9370" y="24799"/>
                  </a:lnTo>
                  <a:lnTo>
                    <a:pt x="8709" y="26039"/>
                  </a:lnTo>
                  <a:lnTo>
                    <a:pt x="7868" y="26866"/>
                  </a:lnTo>
                  <a:lnTo>
                    <a:pt x="7868" y="27417"/>
                  </a:lnTo>
                  <a:lnTo>
                    <a:pt x="7928" y="28243"/>
                  </a:lnTo>
                  <a:lnTo>
                    <a:pt x="7928" y="28932"/>
                  </a:lnTo>
                  <a:lnTo>
                    <a:pt x="7988" y="29483"/>
                  </a:lnTo>
                  <a:lnTo>
                    <a:pt x="8228" y="29621"/>
                  </a:lnTo>
                  <a:lnTo>
                    <a:pt x="8409" y="29759"/>
                  </a:lnTo>
                  <a:lnTo>
                    <a:pt x="8649" y="29897"/>
                  </a:lnTo>
                  <a:lnTo>
                    <a:pt x="8889" y="30035"/>
                  </a:lnTo>
                  <a:lnTo>
                    <a:pt x="9370" y="30723"/>
                  </a:lnTo>
                  <a:lnTo>
                    <a:pt x="9730" y="31550"/>
                  </a:lnTo>
                  <a:lnTo>
                    <a:pt x="10030" y="32239"/>
                  </a:lnTo>
                  <a:lnTo>
                    <a:pt x="10270" y="32928"/>
                  </a:lnTo>
                  <a:lnTo>
                    <a:pt x="10451" y="33754"/>
                  </a:lnTo>
                  <a:lnTo>
                    <a:pt x="10571" y="34581"/>
                  </a:lnTo>
                  <a:lnTo>
                    <a:pt x="10631" y="35545"/>
                  </a:lnTo>
                  <a:lnTo>
                    <a:pt x="10691" y="36648"/>
                  </a:lnTo>
                  <a:lnTo>
                    <a:pt x="10571" y="38576"/>
                  </a:lnTo>
                  <a:lnTo>
                    <a:pt x="10391" y="40230"/>
                  </a:lnTo>
                  <a:lnTo>
                    <a:pt x="10090" y="41607"/>
                  </a:lnTo>
                  <a:lnTo>
                    <a:pt x="9670" y="42710"/>
                  </a:lnTo>
                  <a:lnTo>
                    <a:pt x="9129" y="43674"/>
                  </a:lnTo>
                  <a:lnTo>
                    <a:pt x="8469" y="44501"/>
                  </a:lnTo>
                  <a:lnTo>
                    <a:pt x="7688" y="45052"/>
                  </a:lnTo>
                  <a:lnTo>
                    <a:pt x="6847" y="45603"/>
                  </a:lnTo>
                  <a:lnTo>
                    <a:pt x="6427" y="45741"/>
                  </a:lnTo>
                  <a:lnTo>
                    <a:pt x="6006" y="45878"/>
                  </a:lnTo>
                  <a:lnTo>
                    <a:pt x="5586" y="46016"/>
                  </a:lnTo>
                  <a:lnTo>
                    <a:pt x="5225" y="46154"/>
                  </a:lnTo>
                  <a:lnTo>
                    <a:pt x="4865" y="46292"/>
                  </a:lnTo>
                  <a:lnTo>
                    <a:pt x="4505" y="46429"/>
                  </a:lnTo>
                  <a:lnTo>
                    <a:pt x="4144" y="46705"/>
                  </a:lnTo>
                  <a:lnTo>
                    <a:pt x="3844" y="46981"/>
                  </a:lnTo>
                  <a:lnTo>
                    <a:pt x="3484" y="47945"/>
                  </a:lnTo>
                  <a:lnTo>
                    <a:pt x="3304" y="48634"/>
                  </a:lnTo>
                  <a:lnTo>
                    <a:pt x="3183" y="49598"/>
                  </a:lnTo>
                  <a:lnTo>
                    <a:pt x="3183" y="50838"/>
                  </a:lnTo>
                  <a:lnTo>
                    <a:pt x="3484" y="51803"/>
                  </a:lnTo>
                  <a:lnTo>
                    <a:pt x="3964" y="51252"/>
                  </a:lnTo>
                  <a:lnTo>
                    <a:pt x="4505" y="50563"/>
                  </a:lnTo>
                  <a:lnTo>
                    <a:pt x="4865" y="51252"/>
                  </a:lnTo>
                  <a:lnTo>
                    <a:pt x="4805" y="51665"/>
                  </a:lnTo>
                  <a:lnTo>
                    <a:pt x="4745" y="52078"/>
                  </a:lnTo>
                  <a:lnTo>
                    <a:pt x="4685" y="52629"/>
                  </a:lnTo>
                  <a:lnTo>
                    <a:pt x="4625" y="52905"/>
                  </a:lnTo>
                  <a:lnTo>
                    <a:pt x="4385" y="53043"/>
                  </a:lnTo>
                  <a:lnTo>
                    <a:pt x="4204" y="53043"/>
                  </a:lnTo>
                  <a:lnTo>
                    <a:pt x="3964" y="53043"/>
                  </a:lnTo>
                  <a:lnTo>
                    <a:pt x="3784" y="53043"/>
                  </a:lnTo>
                  <a:lnTo>
                    <a:pt x="3604" y="54283"/>
                  </a:lnTo>
                  <a:lnTo>
                    <a:pt x="3904" y="56074"/>
                  </a:lnTo>
                  <a:lnTo>
                    <a:pt x="4385" y="57589"/>
                  </a:lnTo>
                  <a:lnTo>
                    <a:pt x="4565" y="58553"/>
                  </a:lnTo>
                  <a:lnTo>
                    <a:pt x="4385" y="58691"/>
                  </a:lnTo>
                  <a:lnTo>
                    <a:pt x="4084" y="58278"/>
                  </a:lnTo>
                  <a:lnTo>
                    <a:pt x="3784" y="57727"/>
                  </a:lnTo>
                  <a:lnTo>
                    <a:pt x="3604" y="57451"/>
                  </a:lnTo>
                  <a:lnTo>
                    <a:pt x="3183" y="57314"/>
                  </a:lnTo>
                  <a:lnTo>
                    <a:pt x="2823" y="56349"/>
                  </a:lnTo>
                  <a:lnTo>
                    <a:pt x="2763" y="55247"/>
                  </a:lnTo>
                  <a:lnTo>
                    <a:pt x="3243" y="54145"/>
                  </a:lnTo>
                  <a:lnTo>
                    <a:pt x="3183" y="53731"/>
                  </a:lnTo>
                  <a:lnTo>
                    <a:pt x="3123" y="53456"/>
                  </a:lnTo>
                  <a:lnTo>
                    <a:pt x="3063" y="53043"/>
                  </a:lnTo>
                  <a:lnTo>
                    <a:pt x="3003" y="52905"/>
                  </a:lnTo>
                  <a:lnTo>
                    <a:pt x="2643" y="52629"/>
                  </a:lnTo>
                  <a:lnTo>
                    <a:pt x="2162" y="52629"/>
                  </a:lnTo>
                  <a:lnTo>
                    <a:pt x="1922" y="52491"/>
                  </a:lnTo>
                  <a:lnTo>
                    <a:pt x="2102" y="51527"/>
                  </a:lnTo>
                  <a:lnTo>
                    <a:pt x="1802" y="50976"/>
                  </a:lnTo>
                  <a:lnTo>
                    <a:pt x="1682" y="50149"/>
                  </a:lnTo>
                  <a:lnTo>
                    <a:pt x="1862" y="49323"/>
                  </a:lnTo>
                  <a:lnTo>
                    <a:pt x="2523" y="48634"/>
                  </a:lnTo>
                  <a:lnTo>
                    <a:pt x="2523" y="47394"/>
                  </a:lnTo>
                  <a:lnTo>
                    <a:pt x="2643" y="46292"/>
                  </a:lnTo>
                  <a:lnTo>
                    <a:pt x="3063" y="45603"/>
                  </a:lnTo>
                  <a:lnTo>
                    <a:pt x="3844" y="45603"/>
                  </a:lnTo>
                  <a:lnTo>
                    <a:pt x="4865" y="45052"/>
                  </a:lnTo>
                  <a:lnTo>
                    <a:pt x="5946" y="44501"/>
                  </a:lnTo>
                  <a:lnTo>
                    <a:pt x="6907" y="44087"/>
                  </a:lnTo>
                  <a:lnTo>
                    <a:pt x="7868" y="43398"/>
                  </a:lnTo>
                  <a:lnTo>
                    <a:pt x="8709" y="42434"/>
                  </a:lnTo>
                  <a:lnTo>
                    <a:pt x="9430" y="41194"/>
                  </a:lnTo>
                  <a:lnTo>
                    <a:pt x="9910" y="39403"/>
                  </a:lnTo>
                  <a:lnTo>
                    <a:pt x="10210" y="37061"/>
                  </a:lnTo>
                  <a:lnTo>
                    <a:pt x="10150" y="35821"/>
                  </a:lnTo>
                  <a:lnTo>
                    <a:pt x="10090" y="34719"/>
                  </a:lnTo>
                  <a:lnTo>
                    <a:pt x="9910" y="33617"/>
                  </a:lnTo>
                  <a:lnTo>
                    <a:pt x="9670" y="32790"/>
                  </a:lnTo>
                  <a:lnTo>
                    <a:pt x="9370" y="31963"/>
                  </a:lnTo>
                  <a:lnTo>
                    <a:pt x="8949" y="31274"/>
                  </a:lnTo>
                  <a:lnTo>
                    <a:pt x="8469" y="30586"/>
                  </a:lnTo>
                  <a:lnTo>
                    <a:pt x="7808" y="30172"/>
                  </a:lnTo>
                  <a:lnTo>
                    <a:pt x="7688" y="30310"/>
                  </a:lnTo>
                  <a:lnTo>
                    <a:pt x="7568" y="30448"/>
                  </a:lnTo>
                  <a:lnTo>
                    <a:pt x="7448" y="30586"/>
                  </a:lnTo>
                  <a:lnTo>
                    <a:pt x="7328" y="30723"/>
                  </a:lnTo>
                  <a:lnTo>
                    <a:pt x="7448" y="31412"/>
                  </a:lnTo>
                  <a:lnTo>
                    <a:pt x="7568" y="32239"/>
                  </a:lnTo>
                  <a:lnTo>
                    <a:pt x="7628" y="32790"/>
                  </a:lnTo>
                  <a:lnTo>
                    <a:pt x="7688" y="33341"/>
                  </a:lnTo>
                  <a:lnTo>
                    <a:pt x="7328" y="33754"/>
                  </a:lnTo>
                  <a:lnTo>
                    <a:pt x="7027" y="34030"/>
                  </a:lnTo>
                  <a:lnTo>
                    <a:pt x="6727" y="34168"/>
                  </a:lnTo>
                  <a:lnTo>
                    <a:pt x="6307" y="34168"/>
                  </a:lnTo>
                  <a:lnTo>
                    <a:pt x="5946" y="34581"/>
                  </a:lnTo>
                  <a:lnTo>
                    <a:pt x="5526" y="34857"/>
                  </a:lnTo>
                  <a:lnTo>
                    <a:pt x="5045" y="34994"/>
                  </a:lnTo>
                  <a:lnTo>
                    <a:pt x="4565" y="35132"/>
                  </a:lnTo>
                  <a:lnTo>
                    <a:pt x="4325" y="35821"/>
                  </a:lnTo>
                  <a:lnTo>
                    <a:pt x="3964" y="36372"/>
                  </a:lnTo>
                  <a:lnTo>
                    <a:pt x="3604" y="36923"/>
                  </a:lnTo>
                  <a:lnTo>
                    <a:pt x="3183" y="37199"/>
                  </a:lnTo>
                  <a:lnTo>
                    <a:pt x="2943" y="36648"/>
                  </a:lnTo>
                  <a:lnTo>
                    <a:pt x="2643" y="35545"/>
                  </a:lnTo>
                  <a:lnTo>
                    <a:pt x="2282" y="34443"/>
                  </a:lnTo>
                  <a:lnTo>
                    <a:pt x="2102" y="33754"/>
                  </a:lnTo>
                  <a:lnTo>
                    <a:pt x="1802" y="33754"/>
                  </a:lnTo>
                  <a:lnTo>
                    <a:pt x="1562" y="33754"/>
                  </a:lnTo>
                  <a:lnTo>
                    <a:pt x="1261" y="33754"/>
                  </a:lnTo>
                  <a:lnTo>
                    <a:pt x="961" y="33754"/>
                  </a:lnTo>
                  <a:lnTo>
                    <a:pt x="721" y="33617"/>
                  </a:lnTo>
                  <a:lnTo>
                    <a:pt x="481" y="33479"/>
                  </a:lnTo>
                  <a:lnTo>
                    <a:pt x="301" y="33341"/>
                  </a:lnTo>
                  <a:lnTo>
                    <a:pt x="180" y="33203"/>
                  </a:lnTo>
                  <a:lnTo>
                    <a:pt x="361" y="32514"/>
                  </a:lnTo>
                  <a:lnTo>
                    <a:pt x="601" y="31826"/>
                  </a:lnTo>
                  <a:lnTo>
                    <a:pt x="841" y="31137"/>
                  </a:lnTo>
                  <a:lnTo>
                    <a:pt x="1021" y="30586"/>
                  </a:lnTo>
                  <a:lnTo>
                    <a:pt x="1021" y="30035"/>
                  </a:lnTo>
                  <a:lnTo>
                    <a:pt x="1021" y="29346"/>
                  </a:lnTo>
                  <a:lnTo>
                    <a:pt x="961" y="28657"/>
                  </a:lnTo>
                  <a:lnTo>
                    <a:pt x="961" y="27968"/>
                  </a:lnTo>
                  <a:lnTo>
                    <a:pt x="661" y="27417"/>
                  </a:lnTo>
                  <a:lnTo>
                    <a:pt x="421" y="26866"/>
                  </a:lnTo>
                  <a:lnTo>
                    <a:pt x="180" y="26315"/>
                  </a:lnTo>
                  <a:lnTo>
                    <a:pt x="0" y="25901"/>
                  </a:lnTo>
                  <a:lnTo>
                    <a:pt x="180" y="25488"/>
                  </a:lnTo>
                  <a:lnTo>
                    <a:pt x="661" y="24937"/>
                  </a:lnTo>
                  <a:lnTo>
                    <a:pt x="1141" y="24524"/>
                  </a:lnTo>
                  <a:lnTo>
                    <a:pt x="1442" y="24110"/>
                  </a:lnTo>
                  <a:close/>
                </a:path>
              </a:pathLst>
            </a:custGeom>
            <a:solidFill>
              <a:srgbClr val="FF3D5B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24" name="Shape 324"/>
            <p:cNvSpPr/>
            <p:nvPr/>
          </p:nvSpPr>
          <p:spPr>
            <a:xfrm>
              <a:off x="67550" y="1749700"/>
              <a:ext cx="45075" cy="89575"/>
            </a:xfrm>
            <a:custGeom>
              <a:avLst/>
              <a:gdLst/>
              <a:ahLst/>
              <a:cxnLst/>
              <a:rect l="0" t="0" r="0" b="0"/>
              <a:pathLst>
                <a:path w="1803" h="3583" extrusionOk="0">
                  <a:moveTo>
                    <a:pt x="842" y="1"/>
                  </a:moveTo>
                  <a:lnTo>
                    <a:pt x="1322" y="1"/>
                  </a:lnTo>
                  <a:lnTo>
                    <a:pt x="1682" y="276"/>
                  </a:lnTo>
                  <a:lnTo>
                    <a:pt x="1803" y="1103"/>
                  </a:lnTo>
                  <a:lnTo>
                    <a:pt x="1742" y="2343"/>
                  </a:lnTo>
                  <a:lnTo>
                    <a:pt x="1502" y="3032"/>
                  </a:lnTo>
                  <a:lnTo>
                    <a:pt x="1022" y="3445"/>
                  </a:lnTo>
                  <a:lnTo>
                    <a:pt x="541" y="3583"/>
                  </a:lnTo>
                  <a:lnTo>
                    <a:pt x="121" y="3307"/>
                  </a:lnTo>
                  <a:lnTo>
                    <a:pt x="1" y="2480"/>
                  </a:lnTo>
                  <a:lnTo>
                    <a:pt x="1" y="1378"/>
                  </a:lnTo>
                  <a:lnTo>
                    <a:pt x="301" y="414"/>
                  </a:lnTo>
                  <a:lnTo>
                    <a:pt x="842" y="1"/>
                  </a:lnTo>
                  <a:close/>
                </a:path>
              </a:pathLst>
            </a:custGeom>
            <a:solidFill>
              <a:srgbClr val="FF3D5B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25" name="Shape 325"/>
            <p:cNvSpPr/>
            <p:nvPr/>
          </p:nvSpPr>
          <p:spPr>
            <a:xfrm>
              <a:off x="69050" y="1153825"/>
              <a:ext cx="45075" cy="93025"/>
            </a:xfrm>
            <a:custGeom>
              <a:avLst/>
              <a:gdLst/>
              <a:ahLst/>
              <a:cxnLst/>
              <a:rect l="0" t="0" r="0" b="0"/>
              <a:pathLst>
                <a:path w="1803" h="3721" extrusionOk="0">
                  <a:moveTo>
                    <a:pt x="842" y="1"/>
                  </a:moveTo>
                  <a:lnTo>
                    <a:pt x="1322" y="139"/>
                  </a:lnTo>
                  <a:lnTo>
                    <a:pt x="1682" y="414"/>
                  </a:lnTo>
                  <a:lnTo>
                    <a:pt x="1803" y="1103"/>
                  </a:lnTo>
                  <a:lnTo>
                    <a:pt x="1743" y="2481"/>
                  </a:lnTo>
                  <a:lnTo>
                    <a:pt x="1502" y="3170"/>
                  </a:lnTo>
                  <a:lnTo>
                    <a:pt x="1022" y="3583"/>
                  </a:lnTo>
                  <a:lnTo>
                    <a:pt x="541" y="3721"/>
                  </a:lnTo>
                  <a:lnTo>
                    <a:pt x="121" y="3445"/>
                  </a:lnTo>
                  <a:lnTo>
                    <a:pt x="1" y="2619"/>
                  </a:lnTo>
                  <a:lnTo>
                    <a:pt x="1" y="1379"/>
                  </a:lnTo>
                  <a:lnTo>
                    <a:pt x="301" y="414"/>
                  </a:lnTo>
                  <a:lnTo>
                    <a:pt x="842" y="1"/>
                  </a:lnTo>
                  <a:close/>
                </a:path>
              </a:pathLst>
            </a:custGeom>
            <a:solidFill>
              <a:srgbClr val="FF3D5B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26" name="Shape 326"/>
            <p:cNvSpPr/>
            <p:nvPr/>
          </p:nvSpPr>
          <p:spPr>
            <a:xfrm>
              <a:off x="1100600" y="103325"/>
              <a:ext cx="774800" cy="406450"/>
            </a:xfrm>
            <a:custGeom>
              <a:avLst/>
              <a:gdLst/>
              <a:ahLst/>
              <a:cxnLst/>
              <a:rect l="0" t="0" r="0" b="0"/>
              <a:pathLst>
                <a:path w="30992" h="16258" extrusionOk="0">
                  <a:moveTo>
                    <a:pt x="17538" y="2342"/>
                  </a:moveTo>
                  <a:lnTo>
                    <a:pt x="17958" y="2342"/>
                  </a:lnTo>
                  <a:lnTo>
                    <a:pt x="18378" y="2205"/>
                  </a:lnTo>
                  <a:lnTo>
                    <a:pt x="18859" y="2342"/>
                  </a:lnTo>
                  <a:lnTo>
                    <a:pt x="19279" y="2480"/>
                  </a:lnTo>
                  <a:lnTo>
                    <a:pt x="19099" y="2893"/>
                  </a:lnTo>
                  <a:lnTo>
                    <a:pt x="18979" y="3307"/>
                  </a:lnTo>
                  <a:lnTo>
                    <a:pt x="18799" y="3858"/>
                  </a:lnTo>
                  <a:lnTo>
                    <a:pt x="18619" y="4271"/>
                  </a:lnTo>
                  <a:lnTo>
                    <a:pt x="18739" y="4960"/>
                  </a:lnTo>
                  <a:lnTo>
                    <a:pt x="19159" y="5649"/>
                  </a:lnTo>
                  <a:lnTo>
                    <a:pt x="19700" y="6338"/>
                  </a:lnTo>
                  <a:lnTo>
                    <a:pt x="20060" y="7027"/>
                  </a:lnTo>
                  <a:lnTo>
                    <a:pt x="19820" y="7164"/>
                  </a:lnTo>
                  <a:lnTo>
                    <a:pt x="19520" y="7440"/>
                  </a:lnTo>
                  <a:lnTo>
                    <a:pt x="19279" y="7578"/>
                  </a:lnTo>
                  <a:lnTo>
                    <a:pt x="18979" y="7715"/>
                  </a:lnTo>
                  <a:lnTo>
                    <a:pt x="18859" y="8404"/>
                  </a:lnTo>
                  <a:lnTo>
                    <a:pt x="18739" y="8955"/>
                  </a:lnTo>
                  <a:lnTo>
                    <a:pt x="18499" y="9506"/>
                  </a:lnTo>
                  <a:lnTo>
                    <a:pt x="18198" y="10058"/>
                  </a:lnTo>
                  <a:lnTo>
                    <a:pt x="18138" y="10884"/>
                  </a:lnTo>
                  <a:lnTo>
                    <a:pt x="18018" y="11298"/>
                  </a:lnTo>
                  <a:lnTo>
                    <a:pt x="17838" y="11573"/>
                  </a:lnTo>
                  <a:lnTo>
                    <a:pt x="17778" y="11711"/>
                  </a:lnTo>
                  <a:lnTo>
                    <a:pt x="17297" y="11573"/>
                  </a:lnTo>
                  <a:lnTo>
                    <a:pt x="16937" y="11298"/>
                  </a:lnTo>
                  <a:lnTo>
                    <a:pt x="16637" y="11160"/>
                  </a:lnTo>
                  <a:lnTo>
                    <a:pt x="16276" y="11573"/>
                  </a:lnTo>
                  <a:lnTo>
                    <a:pt x="16637" y="12400"/>
                  </a:lnTo>
                  <a:lnTo>
                    <a:pt x="17117" y="13226"/>
                  </a:lnTo>
                  <a:lnTo>
                    <a:pt x="17598" y="14053"/>
                  </a:lnTo>
                  <a:lnTo>
                    <a:pt x="18258" y="14742"/>
                  </a:lnTo>
                  <a:lnTo>
                    <a:pt x="18979" y="15155"/>
                  </a:lnTo>
                  <a:lnTo>
                    <a:pt x="19880" y="15431"/>
                  </a:lnTo>
                  <a:lnTo>
                    <a:pt x="20901" y="15293"/>
                  </a:lnTo>
                  <a:lnTo>
                    <a:pt x="22042" y="14742"/>
                  </a:lnTo>
                  <a:lnTo>
                    <a:pt x="22462" y="14053"/>
                  </a:lnTo>
                  <a:lnTo>
                    <a:pt x="22823" y="13502"/>
                  </a:lnTo>
                  <a:lnTo>
                    <a:pt x="23123" y="12813"/>
                  </a:lnTo>
                  <a:lnTo>
                    <a:pt x="23363" y="11986"/>
                  </a:lnTo>
                  <a:lnTo>
                    <a:pt x="23544" y="11298"/>
                  </a:lnTo>
                  <a:lnTo>
                    <a:pt x="23724" y="10333"/>
                  </a:lnTo>
                  <a:lnTo>
                    <a:pt x="23784" y="9369"/>
                  </a:lnTo>
                  <a:lnTo>
                    <a:pt x="23844" y="8129"/>
                  </a:lnTo>
                  <a:lnTo>
                    <a:pt x="23784" y="7715"/>
                  </a:lnTo>
                  <a:lnTo>
                    <a:pt x="23724" y="7302"/>
                  </a:lnTo>
                  <a:lnTo>
                    <a:pt x="23604" y="6751"/>
                  </a:lnTo>
                  <a:lnTo>
                    <a:pt x="23484" y="6475"/>
                  </a:lnTo>
                  <a:lnTo>
                    <a:pt x="23484" y="5511"/>
                  </a:lnTo>
                  <a:lnTo>
                    <a:pt x="23604" y="5098"/>
                  </a:lnTo>
                  <a:lnTo>
                    <a:pt x="23724" y="4822"/>
                  </a:lnTo>
                  <a:lnTo>
                    <a:pt x="23844" y="4133"/>
                  </a:lnTo>
                  <a:lnTo>
                    <a:pt x="23964" y="3307"/>
                  </a:lnTo>
                  <a:lnTo>
                    <a:pt x="24204" y="2756"/>
                  </a:lnTo>
                  <a:lnTo>
                    <a:pt x="24625" y="2480"/>
                  </a:lnTo>
                  <a:lnTo>
                    <a:pt x="25045" y="2756"/>
                  </a:lnTo>
                  <a:lnTo>
                    <a:pt x="25105" y="2893"/>
                  </a:lnTo>
                  <a:lnTo>
                    <a:pt x="25225" y="3031"/>
                  </a:lnTo>
                  <a:lnTo>
                    <a:pt x="25285" y="3307"/>
                  </a:lnTo>
                  <a:lnTo>
                    <a:pt x="25285" y="3444"/>
                  </a:lnTo>
                  <a:lnTo>
                    <a:pt x="25405" y="3307"/>
                  </a:lnTo>
                  <a:lnTo>
                    <a:pt x="25646" y="2893"/>
                  </a:lnTo>
                  <a:lnTo>
                    <a:pt x="25886" y="2480"/>
                  </a:lnTo>
                  <a:lnTo>
                    <a:pt x="26246" y="2205"/>
                  </a:lnTo>
                  <a:lnTo>
                    <a:pt x="26727" y="2205"/>
                  </a:lnTo>
                  <a:lnTo>
                    <a:pt x="26907" y="2480"/>
                  </a:lnTo>
                  <a:lnTo>
                    <a:pt x="26967" y="3031"/>
                  </a:lnTo>
                  <a:lnTo>
                    <a:pt x="27087" y="3720"/>
                  </a:lnTo>
                  <a:lnTo>
                    <a:pt x="27568" y="3996"/>
                  </a:lnTo>
                  <a:lnTo>
                    <a:pt x="27808" y="3720"/>
                  </a:lnTo>
                  <a:lnTo>
                    <a:pt x="27988" y="3582"/>
                  </a:lnTo>
                  <a:lnTo>
                    <a:pt x="28288" y="3720"/>
                  </a:lnTo>
                  <a:lnTo>
                    <a:pt x="28649" y="3582"/>
                  </a:lnTo>
                  <a:lnTo>
                    <a:pt x="29069" y="3307"/>
                  </a:lnTo>
                  <a:lnTo>
                    <a:pt x="29550" y="3031"/>
                  </a:lnTo>
                  <a:lnTo>
                    <a:pt x="30090" y="2893"/>
                  </a:lnTo>
                  <a:lnTo>
                    <a:pt x="30511" y="2893"/>
                  </a:lnTo>
                  <a:lnTo>
                    <a:pt x="30811" y="3307"/>
                  </a:lnTo>
                  <a:lnTo>
                    <a:pt x="30991" y="3996"/>
                  </a:lnTo>
                  <a:lnTo>
                    <a:pt x="30931" y="5373"/>
                  </a:lnTo>
                  <a:lnTo>
                    <a:pt x="30631" y="5373"/>
                  </a:lnTo>
                  <a:lnTo>
                    <a:pt x="30631" y="5236"/>
                  </a:lnTo>
                  <a:lnTo>
                    <a:pt x="30571" y="5236"/>
                  </a:lnTo>
                  <a:lnTo>
                    <a:pt x="30270" y="4822"/>
                  </a:lnTo>
                  <a:lnTo>
                    <a:pt x="29970" y="4547"/>
                  </a:lnTo>
                  <a:lnTo>
                    <a:pt x="29490" y="4409"/>
                  </a:lnTo>
                  <a:lnTo>
                    <a:pt x="28949" y="4409"/>
                  </a:lnTo>
                  <a:lnTo>
                    <a:pt x="28589" y="4547"/>
                  </a:lnTo>
                  <a:lnTo>
                    <a:pt x="28168" y="4822"/>
                  </a:lnTo>
                  <a:lnTo>
                    <a:pt x="27988" y="5098"/>
                  </a:lnTo>
                  <a:lnTo>
                    <a:pt x="27988" y="5511"/>
                  </a:lnTo>
                  <a:lnTo>
                    <a:pt x="27928" y="6200"/>
                  </a:lnTo>
                  <a:lnTo>
                    <a:pt x="27508" y="7027"/>
                  </a:lnTo>
                  <a:lnTo>
                    <a:pt x="27087" y="6613"/>
                  </a:lnTo>
                  <a:lnTo>
                    <a:pt x="26727" y="5787"/>
                  </a:lnTo>
                  <a:lnTo>
                    <a:pt x="26547" y="5098"/>
                  </a:lnTo>
                  <a:lnTo>
                    <a:pt x="26186" y="4409"/>
                  </a:lnTo>
                  <a:lnTo>
                    <a:pt x="25826" y="4133"/>
                  </a:lnTo>
                  <a:lnTo>
                    <a:pt x="25405" y="4271"/>
                  </a:lnTo>
                  <a:lnTo>
                    <a:pt x="24865" y="4684"/>
                  </a:lnTo>
                  <a:lnTo>
                    <a:pt x="24444" y="5924"/>
                  </a:lnTo>
                  <a:lnTo>
                    <a:pt x="24204" y="7027"/>
                  </a:lnTo>
                  <a:lnTo>
                    <a:pt x="24084" y="8404"/>
                  </a:lnTo>
                  <a:lnTo>
                    <a:pt x="24084" y="9644"/>
                  </a:lnTo>
                  <a:lnTo>
                    <a:pt x="24024" y="10884"/>
                  </a:lnTo>
                  <a:lnTo>
                    <a:pt x="23844" y="12262"/>
                  </a:lnTo>
                  <a:lnTo>
                    <a:pt x="23544" y="13364"/>
                  </a:lnTo>
                  <a:lnTo>
                    <a:pt x="22943" y="14604"/>
                  </a:lnTo>
                  <a:lnTo>
                    <a:pt x="21982" y="15431"/>
                  </a:lnTo>
                  <a:lnTo>
                    <a:pt x="20961" y="15982"/>
                  </a:lnTo>
                  <a:lnTo>
                    <a:pt x="19940" y="15982"/>
                  </a:lnTo>
                  <a:lnTo>
                    <a:pt x="18859" y="15706"/>
                  </a:lnTo>
                  <a:lnTo>
                    <a:pt x="17898" y="15155"/>
                  </a:lnTo>
                  <a:lnTo>
                    <a:pt x="17057" y="14329"/>
                  </a:lnTo>
                  <a:lnTo>
                    <a:pt x="16336" y="13364"/>
                  </a:lnTo>
                  <a:lnTo>
                    <a:pt x="15916" y="12124"/>
                  </a:lnTo>
                  <a:lnTo>
                    <a:pt x="15616" y="12124"/>
                  </a:lnTo>
                  <a:lnTo>
                    <a:pt x="15195" y="12124"/>
                  </a:lnTo>
                  <a:lnTo>
                    <a:pt x="14715" y="12124"/>
                  </a:lnTo>
                  <a:lnTo>
                    <a:pt x="14414" y="12262"/>
                  </a:lnTo>
                  <a:lnTo>
                    <a:pt x="14174" y="13226"/>
                  </a:lnTo>
                  <a:lnTo>
                    <a:pt x="13874" y="14053"/>
                  </a:lnTo>
                  <a:lnTo>
                    <a:pt x="13453" y="14742"/>
                  </a:lnTo>
                  <a:lnTo>
                    <a:pt x="12973" y="15293"/>
                  </a:lnTo>
                  <a:lnTo>
                    <a:pt x="12372" y="15706"/>
                  </a:lnTo>
                  <a:lnTo>
                    <a:pt x="11772" y="15982"/>
                  </a:lnTo>
                  <a:lnTo>
                    <a:pt x="11051" y="16257"/>
                  </a:lnTo>
                  <a:lnTo>
                    <a:pt x="10330" y="16257"/>
                  </a:lnTo>
                  <a:lnTo>
                    <a:pt x="9309" y="16120"/>
                  </a:lnTo>
                  <a:lnTo>
                    <a:pt x="8468" y="15706"/>
                  </a:lnTo>
                  <a:lnTo>
                    <a:pt x="7748" y="15155"/>
                  </a:lnTo>
                  <a:lnTo>
                    <a:pt x="7147" y="14466"/>
                  </a:lnTo>
                  <a:lnTo>
                    <a:pt x="6667" y="13640"/>
                  </a:lnTo>
                  <a:lnTo>
                    <a:pt x="6306" y="12537"/>
                  </a:lnTo>
                  <a:lnTo>
                    <a:pt x="6006" y="11435"/>
                  </a:lnTo>
                  <a:lnTo>
                    <a:pt x="5706" y="10058"/>
                  </a:lnTo>
                  <a:lnTo>
                    <a:pt x="5526" y="8818"/>
                  </a:lnTo>
                  <a:lnTo>
                    <a:pt x="5345" y="7715"/>
                  </a:lnTo>
                  <a:lnTo>
                    <a:pt x="5105" y="6751"/>
                  </a:lnTo>
                  <a:lnTo>
                    <a:pt x="4745" y="5787"/>
                  </a:lnTo>
                  <a:lnTo>
                    <a:pt x="3964" y="4822"/>
                  </a:lnTo>
                  <a:lnTo>
                    <a:pt x="3363" y="4547"/>
                  </a:lnTo>
                  <a:lnTo>
                    <a:pt x="2883" y="4547"/>
                  </a:lnTo>
                  <a:lnTo>
                    <a:pt x="2583" y="4684"/>
                  </a:lnTo>
                  <a:lnTo>
                    <a:pt x="2342" y="5236"/>
                  </a:lnTo>
                  <a:lnTo>
                    <a:pt x="2162" y="5649"/>
                  </a:lnTo>
                  <a:lnTo>
                    <a:pt x="1982" y="6062"/>
                  </a:lnTo>
                  <a:lnTo>
                    <a:pt x="1802" y="6200"/>
                  </a:lnTo>
                  <a:lnTo>
                    <a:pt x="1381" y="6062"/>
                  </a:lnTo>
                  <a:lnTo>
                    <a:pt x="1201" y="5924"/>
                  </a:lnTo>
                  <a:lnTo>
                    <a:pt x="1201" y="5787"/>
                  </a:lnTo>
                  <a:lnTo>
                    <a:pt x="1321" y="5649"/>
                  </a:lnTo>
                  <a:lnTo>
                    <a:pt x="541" y="4547"/>
                  </a:lnTo>
                  <a:lnTo>
                    <a:pt x="120" y="3858"/>
                  </a:lnTo>
                  <a:lnTo>
                    <a:pt x="0" y="3582"/>
                  </a:lnTo>
                  <a:lnTo>
                    <a:pt x="120" y="3582"/>
                  </a:lnTo>
                  <a:lnTo>
                    <a:pt x="300" y="3720"/>
                  </a:lnTo>
                  <a:lnTo>
                    <a:pt x="661" y="3996"/>
                  </a:lnTo>
                  <a:lnTo>
                    <a:pt x="1021" y="4271"/>
                  </a:lnTo>
                  <a:lnTo>
                    <a:pt x="1381" y="4409"/>
                  </a:lnTo>
                  <a:lnTo>
                    <a:pt x="1562" y="3858"/>
                  </a:lnTo>
                  <a:lnTo>
                    <a:pt x="1562" y="3169"/>
                  </a:lnTo>
                  <a:lnTo>
                    <a:pt x="1622" y="2756"/>
                  </a:lnTo>
                  <a:lnTo>
                    <a:pt x="2222" y="3031"/>
                  </a:lnTo>
                  <a:lnTo>
                    <a:pt x="2462" y="2618"/>
                  </a:lnTo>
                  <a:lnTo>
                    <a:pt x="2943" y="2480"/>
                  </a:lnTo>
                  <a:lnTo>
                    <a:pt x="3423" y="2756"/>
                  </a:lnTo>
                  <a:lnTo>
                    <a:pt x="3784" y="3720"/>
                  </a:lnTo>
                  <a:lnTo>
                    <a:pt x="3844" y="3720"/>
                  </a:lnTo>
                  <a:lnTo>
                    <a:pt x="3964" y="3582"/>
                  </a:lnTo>
                  <a:lnTo>
                    <a:pt x="4144" y="3582"/>
                  </a:lnTo>
                  <a:lnTo>
                    <a:pt x="4505" y="3444"/>
                  </a:lnTo>
                  <a:lnTo>
                    <a:pt x="4985" y="3858"/>
                  </a:lnTo>
                  <a:lnTo>
                    <a:pt x="5345" y="4409"/>
                  </a:lnTo>
                  <a:lnTo>
                    <a:pt x="5465" y="4960"/>
                  </a:lnTo>
                  <a:lnTo>
                    <a:pt x="5465" y="5787"/>
                  </a:lnTo>
                  <a:lnTo>
                    <a:pt x="5766" y="7302"/>
                  </a:lnTo>
                  <a:lnTo>
                    <a:pt x="6066" y="8955"/>
                  </a:lnTo>
                  <a:lnTo>
                    <a:pt x="6366" y="10471"/>
                  </a:lnTo>
                  <a:lnTo>
                    <a:pt x="6727" y="11986"/>
                  </a:lnTo>
                  <a:lnTo>
                    <a:pt x="7207" y="13226"/>
                  </a:lnTo>
                  <a:lnTo>
                    <a:pt x="7928" y="14329"/>
                  </a:lnTo>
                  <a:lnTo>
                    <a:pt x="8949" y="15155"/>
                  </a:lnTo>
                  <a:lnTo>
                    <a:pt x="10270" y="15568"/>
                  </a:lnTo>
                  <a:lnTo>
                    <a:pt x="10931" y="15431"/>
                  </a:lnTo>
                  <a:lnTo>
                    <a:pt x="11532" y="15293"/>
                  </a:lnTo>
                  <a:lnTo>
                    <a:pt x="12132" y="15155"/>
                  </a:lnTo>
                  <a:lnTo>
                    <a:pt x="12613" y="14742"/>
                  </a:lnTo>
                  <a:lnTo>
                    <a:pt x="13093" y="14329"/>
                  </a:lnTo>
                  <a:lnTo>
                    <a:pt x="13514" y="13777"/>
                  </a:lnTo>
                  <a:lnTo>
                    <a:pt x="13814" y="12951"/>
                  </a:lnTo>
                  <a:lnTo>
                    <a:pt x="14114" y="11986"/>
                  </a:lnTo>
                  <a:lnTo>
                    <a:pt x="14054" y="11711"/>
                  </a:lnTo>
                  <a:lnTo>
                    <a:pt x="13934" y="11573"/>
                  </a:lnTo>
                  <a:lnTo>
                    <a:pt x="13814" y="11435"/>
                  </a:lnTo>
                  <a:lnTo>
                    <a:pt x="13694" y="11298"/>
                  </a:lnTo>
                  <a:lnTo>
                    <a:pt x="13333" y="11435"/>
                  </a:lnTo>
                  <a:lnTo>
                    <a:pt x="12973" y="11435"/>
                  </a:lnTo>
                  <a:lnTo>
                    <a:pt x="12613" y="11573"/>
                  </a:lnTo>
                  <a:lnTo>
                    <a:pt x="12252" y="11711"/>
                  </a:lnTo>
                  <a:lnTo>
                    <a:pt x="12072" y="11298"/>
                  </a:lnTo>
                  <a:lnTo>
                    <a:pt x="11952" y="10746"/>
                  </a:lnTo>
                  <a:lnTo>
                    <a:pt x="11892" y="10333"/>
                  </a:lnTo>
                  <a:lnTo>
                    <a:pt x="11892" y="9644"/>
                  </a:lnTo>
                  <a:lnTo>
                    <a:pt x="11592" y="9093"/>
                  </a:lnTo>
                  <a:lnTo>
                    <a:pt x="11471" y="8404"/>
                  </a:lnTo>
                  <a:lnTo>
                    <a:pt x="11411" y="7715"/>
                  </a:lnTo>
                  <a:lnTo>
                    <a:pt x="11351" y="7027"/>
                  </a:lnTo>
                  <a:lnTo>
                    <a:pt x="10991" y="6613"/>
                  </a:lnTo>
                  <a:lnTo>
                    <a:pt x="10631" y="6062"/>
                  </a:lnTo>
                  <a:lnTo>
                    <a:pt x="10390" y="5511"/>
                  </a:lnTo>
                  <a:lnTo>
                    <a:pt x="10270" y="4822"/>
                  </a:lnTo>
                  <a:lnTo>
                    <a:pt x="10330" y="4684"/>
                  </a:lnTo>
                  <a:lnTo>
                    <a:pt x="10511" y="4547"/>
                  </a:lnTo>
                  <a:lnTo>
                    <a:pt x="10811" y="4271"/>
                  </a:lnTo>
                  <a:lnTo>
                    <a:pt x="11171" y="3996"/>
                  </a:lnTo>
                  <a:lnTo>
                    <a:pt x="11471" y="3720"/>
                  </a:lnTo>
                  <a:lnTo>
                    <a:pt x="11772" y="3444"/>
                  </a:lnTo>
                  <a:lnTo>
                    <a:pt x="12012" y="3307"/>
                  </a:lnTo>
                  <a:lnTo>
                    <a:pt x="12192" y="3169"/>
                  </a:lnTo>
                  <a:lnTo>
                    <a:pt x="12132" y="2342"/>
                  </a:lnTo>
                  <a:lnTo>
                    <a:pt x="12132" y="1516"/>
                  </a:lnTo>
                  <a:lnTo>
                    <a:pt x="12252" y="689"/>
                  </a:lnTo>
                  <a:lnTo>
                    <a:pt x="12432" y="276"/>
                  </a:lnTo>
                  <a:lnTo>
                    <a:pt x="12793" y="551"/>
                  </a:lnTo>
                  <a:lnTo>
                    <a:pt x="13213" y="827"/>
                  </a:lnTo>
                  <a:lnTo>
                    <a:pt x="13574" y="1240"/>
                  </a:lnTo>
                  <a:lnTo>
                    <a:pt x="13934" y="1653"/>
                  </a:lnTo>
                  <a:lnTo>
                    <a:pt x="14234" y="1653"/>
                  </a:lnTo>
                  <a:lnTo>
                    <a:pt x="14595" y="1516"/>
                  </a:lnTo>
                  <a:lnTo>
                    <a:pt x="15015" y="1516"/>
                  </a:lnTo>
                  <a:lnTo>
                    <a:pt x="15375" y="1516"/>
                  </a:lnTo>
                  <a:lnTo>
                    <a:pt x="15736" y="965"/>
                  </a:lnTo>
                  <a:lnTo>
                    <a:pt x="16036" y="551"/>
                  </a:lnTo>
                  <a:lnTo>
                    <a:pt x="16336" y="276"/>
                  </a:lnTo>
                  <a:lnTo>
                    <a:pt x="16577" y="0"/>
                  </a:lnTo>
                  <a:lnTo>
                    <a:pt x="16757" y="276"/>
                  </a:lnTo>
                  <a:lnTo>
                    <a:pt x="17057" y="965"/>
                  </a:lnTo>
                  <a:lnTo>
                    <a:pt x="17297" y="1791"/>
                  </a:lnTo>
                  <a:lnTo>
                    <a:pt x="17538" y="2342"/>
                  </a:lnTo>
                  <a:close/>
                </a:path>
              </a:pathLst>
            </a:custGeom>
            <a:solidFill>
              <a:srgbClr val="FF3D5B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27" name="Shape 327"/>
            <p:cNvSpPr/>
            <p:nvPr/>
          </p:nvSpPr>
          <p:spPr>
            <a:xfrm>
              <a:off x="1277775" y="158425"/>
              <a:ext cx="51075" cy="68900"/>
            </a:xfrm>
            <a:custGeom>
              <a:avLst/>
              <a:gdLst/>
              <a:ahLst/>
              <a:cxnLst/>
              <a:rect l="0" t="0" r="0" b="0"/>
              <a:pathLst>
                <a:path w="2043" h="2756" extrusionOk="0">
                  <a:moveTo>
                    <a:pt x="2042" y="1378"/>
                  </a:moveTo>
                  <a:lnTo>
                    <a:pt x="2042" y="2067"/>
                  </a:lnTo>
                  <a:lnTo>
                    <a:pt x="1862" y="2618"/>
                  </a:lnTo>
                  <a:lnTo>
                    <a:pt x="1442" y="2756"/>
                  </a:lnTo>
                  <a:lnTo>
                    <a:pt x="721" y="2756"/>
                  </a:lnTo>
                  <a:lnTo>
                    <a:pt x="360" y="2343"/>
                  </a:lnTo>
                  <a:lnTo>
                    <a:pt x="60" y="1654"/>
                  </a:lnTo>
                  <a:lnTo>
                    <a:pt x="0" y="827"/>
                  </a:lnTo>
                  <a:lnTo>
                    <a:pt x="180" y="138"/>
                  </a:lnTo>
                  <a:lnTo>
                    <a:pt x="360" y="1"/>
                  </a:lnTo>
                  <a:lnTo>
                    <a:pt x="661" y="1"/>
                  </a:lnTo>
                  <a:lnTo>
                    <a:pt x="961" y="1"/>
                  </a:lnTo>
                  <a:lnTo>
                    <a:pt x="1261" y="138"/>
                  </a:lnTo>
                  <a:lnTo>
                    <a:pt x="1562" y="276"/>
                  </a:lnTo>
                  <a:lnTo>
                    <a:pt x="1802" y="552"/>
                  </a:lnTo>
                  <a:lnTo>
                    <a:pt x="1982" y="827"/>
                  </a:lnTo>
                  <a:lnTo>
                    <a:pt x="2042" y="1378"/>
                  </a:lnTo>
                  <a:close/>
                </a:path>
              </a:pathLst>
            </a:custGeom>
            <a:solidFill>
              <a:srgbClr val="FF3D5B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28" name="Shape 328"/>
            <p:cNvSpPr/>
            <p:nvPr/>
          </p:nvSpPr>
          <p:spPr>
            <a:xfrm>
              <a:off x="1611100" y="165325"/>
              <a:ext cx="51075" cy="72350"/>
            </a:xfrm>
            <a:custGeom>
              <a:avLst/>
              <a:gdLst/>
              <a:ahLst/>
              <a:cxnLst/>
              <a:rect l="0" t="0" r="0" b="0"/>
              <a:pathLst>
                <a:path w="2043" h="2894" extrusionOk="0">
                  <a:moveTo>
                    <a:pt x="2042" y="1378"/>
                  </a:moveTo>
                  <a:lnTo>
                    <a:pt x="1982" y="2067"/>
                  </a:lnTo>
                  <a:lnTo>
                    <a:pt x="1802" y="2618"/>
                  </a:lnTo>
                  <a:lnTo>
                    <a:pt x="1442" y="2893"/>
                  </a:lnTo>
                  <a:lnTo>
                    <a:pt x="661" y="2756"/>
                  </a:lnTo>
                  <a:lnTo>
                    <a:pt x="301" y="2342"/>
                  </a:lnTo>
                  <a:lnTo>
                    <a:pt x="61" y="1653"/>
                  </a:lnTo>
                  <a:lnTo>
                    <a:pt x="0" y="827"/>
                  </a:lnTo>
                  <a:lnTo>
                    <a:pt x="181" y="138"/>
                  </a:lnTo>
                  <a:lnTo>
                    <a:pt x="361" y="0"/>
                  </a:lnTo>
                  <a:lnTo>
                    <a:pt x="661" y="0"/>
                  </a:lnTo>
                  <a:lnTo>
                    <a:pt x="961" y="0"/>
                  </a:lnTo>
                  <a:lnTo>
                    <a:pt x="1262" y="138"/>
                  </a:lnTo>
                  <a:lnTo>
                    <a:pt x="1562" y="276"/>
                  </a:lnTo>
                  <a:lnTo>
                    <a:pt x="1802" y="551"/>
                  </a:lnTo>
                  <a:lnTo>
                    <a:pt x="1982" y="827"/>
                  </a:lnTo>
                  <a:lnTo>
                    <a:pt x="2042" y="1378"/>
                  </a:lnTo>
                  <a:close/>
                </a:path>
              </a:pathLst>
            </a:custGeom>
            <a:solidFill>
              <a:srgbClr val="FF3D5B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29" name="Shape 329"/>
            <p:cNvSpPr/>
            <p:nvPr/>
          </p:nvSpPr>
          <p:spPr>
            <a:xfrm>
              <a:off x="1849825" y="106750"/>
              <a:ext cx="782325" cy="406475"/>
            </a:xfrm>
            <a:custGeom>
              <a:avLst/>
              <a:gdLst/>
              <a:ahLst/>
              <a:cxnLst/>
              <a:rect l="0" t="0" r="0" b="0"/>
              <a:pathLst>
                <a:path w="31293" h="16259" extrusionOk="0">
                  <a:moveTo>
                    <a:pt x="17719" y="2205"/>
                  </a:moveTo>
                  <a:lnTo>
                    <a:pt x="18139" y="2205"/>
                  </a:lnTo>
                  <a:lnTo>
                    <a:pt x="18620" y="2205"/>
                  </a:lnTo>
                  <a:lnTo>
                    <a:pt x="19040" y="2205"/>
                  </a:lnTo>
                  <a:lnTo>
                    <a:pt x="19460" y="2343"/>
                  </a:lnTo>
                  <a:lnTo>
                    <a:pt x="19340" y="2756"/>
                  </a:lnTo>
                  <a:lnTo>
                    <a:pt x="19160" y="3170"/>
                  </a:lnTo>
                  <a:lnTo>
                    <a:pt x="18980" y="3721"/>
                  </a:lnTo>
                  <a:lnTo>
                    <a:pt x="18800" y="4134"/>
                  </a:lnTo>
                  <a:lnTo>
                    <a:pt x="18920" y="4961"/>
                  </a:lnTo>
                  <a:lnTo>
                    <a:pt x="19400" y="5650"/>
                  </a:lnTo>
                  <a:lnTo>
                    <a:pt x="19941" y="6201"/>
                  </a:lnTo>
                  <a:lnTo>
                    <a:pt x="20301" y="6890"/>
                  </a:lnTo>
                  <a:lnTo>
                    <a:pt x="20001" y="7027"/>
                  </a:lnTo>
                  <a:lnTo>
                    <a:pt x="19761" y="7303"/>
                  </a:lnTo>
                  <a:lnTo>
                    <a:pt x="19460" y="7441"/>
                  </a:lnTo>
                  <a:lnTo>
                    <a:pt x="19160" y="7716"/>
                  </a:lnTo>
                  <a:lnTo>
                    <a:pt x="19040" y="8267"/>
                  </a:lnTo>
                  <a:lnTo>
                    <a:pt x="18920" y="8818"/>
                  </a:lnTo>
                  <a:lnTo>
                    <a:pt x="18680" y="9369"/>
                  </a:lnTo>
                  <a:lnTo>
                    <a:pt x="18379" y="9921"/>
                  </a:lnTo>
                  <a:lnTo>
                    <a:pt x="18319" y="10747"/>
                  </a:lnTo>
                  <a:lnTo>
                    <a:pt x="18199" y="11161"/>
                  </a:lnTo>
                  <a:lnTo>
                    <a:pt x="18079" y="11574"/>
                  </a:lnTo>
                  <a:lnTo>
                    <a:pt x="18019" y="11849"/>
                  </a:lnTo>
                  <a:lnTo>
                    <a:pt x="17539" y="11574"/>
                  </a:lnTo>
                  <a:lnTo>
                    <a:pt x="17178" y="11161"/>
                  </a:lnTo>
                  <a:lnTo>
                    <a:pt x="16818" y="11161"/>
                  </a:lnTo>
                  <a:lnTo>
                    <a:pt x="16457" y="11436"/>
                  </a:lnTo>
                  <a:lnTo>
                    <a:pt x="16818" y="12263"/>
                  </a:lnTo>
                  <a:lnTo>
                    <a:pt x="17298" y="13089"/>
                  </a:lnTo>
                  <a:lnTo>
                    <a:pt x="17839" y="13916"/>
                  </a:lnTo>
                  <a:lnTo>
                    <a:pt x="18439" y="14605"/>
                  </a:lnTo>
                  <a:lnTo>
                    <a:pt x="19220" y="15156"/>
                  </a:lnTo>
                  <a:lnTo>
                    <a:pt x="20061" y="15294"/>
                  </a:lnTo>
                  <a:lnTo>
                    <a:pt x="21082" y="15156"/>
                  </a:lnTo>
                  <a:lnTo>
                    <a:pt x="22223" y="14605"/>
                  </a:lnTo>
                  <a:lnTo>
                    <a:pt x="22644" y="13916"/>
                  </a:lnTo>
                  <a:lnTo>
                    <a:pt x="23064" y="13365"/>
                  </a:lnTo>
                  <a:lnTo>
                    <a:pt x="23364" y="12676"/>
                  </a:lnTo>
                  <a:lnTo>
                    <a:pt x="23605" y="11849"/>
                  </a:lnTo>
                  <a:lnTo>
                    <a:pt x="23785" y="11161"/>
                  </a:lnTo>
                  <a:lnTo>
                    <a:pt x="23905" y="10196"/>
                  </a:lnTo>
                  <a:lnTo>
                    <a:pt x="24025" y="9232"/>
                  </a:lnTo>
                  <a:lnTo>
                    <a:pt x="24025" y="7992"/>
                  </a:lnTo>
                  <a:lnTo>
                    <a:pt x="24025" y="7716"/>
                  </a:lnTo>
                  <a:lnTo>
                    <a:pt x="23965" y="7165"/>
                  </a:lnTo>
                  <a:lnTo>
                    <a:pt x="23845" y="6752"/>
                  </a:lnTo>
                  <a:lnTo>
                    <a:pt x="23665" y="6476"/>
                  </a:lnTo>
                  <a:lnTo>
                    <a:pt x="23665" y="5374"/>
                  </a:lnTo>
                  <a:lnTo>
                    <a:pt x="23785" y="4961"/>
                  </a:lnTo>
                  <a:lnTo>
                    <a:pt x="24025" y="4685"/>
                  </a:lnTo>
                  <a:lnTo>
                    <a:pt x="24205" y="3996"/>
                  </a:lnTo>
                  <a:lnTo>
                    <a:pt x="24445" y="2619"/>
                  </a:lnTo>
                  <a:lnTo>
                    <a:pt x="25046" y="2481"/>
                  </a:lnTo>
                  <a:lnTo>
                    <a:pt x="25527" y="2894"/>
                  </a:lnTo>
                  <a:lnTo>
                    <a:pt x="25647" y="3307"/>
                  </a:lnTo>
                  <a:lnTo>
                    <a:pt x="25767" y="3170"/>
                  </a:lnTo>
                  <a:lnTo>
                    <a:pt x="25947" y="2756"/>
                  </a:lnTo>
                  <a:lnTo>
                    <a:pt x="26247" y="2343"/>
                  </a:lnTo>
                  <a:lnTo>
                    <a:pt x="26548" y="2068"/>
                  </a:lnTo>
                  <a:lnTo>
                    <a:pt x="27028" y="2068"/>
                  </a:lnTo>
                  <a:lnTo>
                    <a:pt x="27208" y="2343"/>
                  </a:lnTo>
                  <a:lnTo>
                    <a:pt x="27268" y="2894"/>
                  </a:lnTo>
                  <a:lnTo>
                    <a:pt x="27388" y="3583"/>
                  </a:lnTo>
                  <a:lnTo>
                    <a:pt x="27509" y="3721"/>
                  </a:lnTo>
                  <a:lnTo>
                    <a:pt x="27689" y="3859"/>
                  </a:lnTo>
                  <a:lnTo>
                    <a:pt x="27809" y="3996"/>
                  </a:lnTo>
                  <a:lnTo>
                    <a:pt x="27929" y="3996"/>
                  </a:lnTo>
                  <a:lnTo>
                    <a:pt x="28049" y="3721"/>
                  </a:lnTo>
                  <a:lnTo>
                    <a:pt x="28229" y="3583"/>
                  </a:lnTo>
                  <a:lnTo>
                    <a:pt x="28409" y="3445"/>
                  </a:lnTo>
                  <a:lnTo>
                    <a:pt x="28590" y="3583"/>
                  </a:lnTo>
                  <a:lnTo>
                    <a:pt x="29010" y="3445"/>
                  </a:lnTo>
                  <a:lnTo>
                    <a:pt x="29370" y="3170"/>
                  </a:lnTo>
                  <a:lnTo>
                    <a:pt x="29671" y="2894"/>
                  </a:lnTo>
                  <a:lnTo>
                    <a:pt x="30091" y="2619"/>
                  </a:lnTo>
                  <a:lnTo>
                    <a:pt x="30752" y="2894"/>
                  </a:lnTo>
                  <a:lnTo>
                    <a:pt x="31112" y="3445"/>
                  </a:lnTo>
                  <a:lnTo>
                    <a:pt x="31292" y="4272"/>
                  </a:lnTo>
                  <a:lnTo>
                    <a:pt x="31232" y="5236"/>
                  </a:lnTo>
                  <a:lnTo>
                    <a:pt x="30872" y="5099"/>
                  </a:lnTo>
                  <a:lnTo>
                    <a:pt x="30512" y="4685"/>
                  </a:lnTo>
                  <a:lnTo>
                    <a:pt x="30091" y="4410"/>
                  </a:lnTo>
                  <a:lnTo>
                    <a:pt x="29611" y="3996"/>
                  </a:lnTo>
                  <a:lnTo>
                    <a:pt x="29190" y="3996"/>
                  </a:lnTo>
                  <a:lnTo>
                    <a:pt x="28770" y="4272"/>
                  </a:lnTo>
                  <a:lnTo>
                    <a:pt x="28469" y="4961"/>
                  </a:lnTo>
                  <a:lnTo>
                    <a:pt x="28229" y="6201"/>
                  </a:lnTo>
                  <a:lnTo>
                    <a:pt x="27809" y="7027"/>
                  </a:lnTo>
                  <a:lnTo>
                    <a:pt x="27388" y="6614"/>
                  </a:lnTo>
                  <a:lnTo>
                    <a:pt x="27088" y="5650"/>
                  </a:lnTo>
                  <a:lnTo>
                    <a:pt x="26908" y="4961"/>
                  </a:lnTo>
                  <a:lnTo>
                    <a:pt x="26548" y="4272"/>
                  </a:lnTo>
                  <a:lnTo>
                    <a:pt x="26187" y="3996"/>
                  </a:lnTo>
                  <a:lnTo>
                    <a:pt x="25767" y="4134"/>
                  </a:lnTo>
                  <a:lnTo>
                    <a:pt x="25166" y="4547"/>
                  </a:lnTo>
                  <a:lnTo>
                    <a:pt x="24746" y="5787"/>
                  </a:lnTo>
                  <a:lnTo>
                    <a:pt x="24506" y="7027"/>
                  </a:lnTo>
                  <a:lnTo>
                    <a:pt x="24385" y="8267"/>
                  </a:lnTo>
                  <a:lnTo>
                    <a:pt x="24325" y="9507"/>
                  </a:lnTo>
                  <a:lnTo>
                    <a:pt x="24265" y="10885"/>
                  </a:lnTo>
                  <a:lnTo>
                    <a:pt x="24085" y="12125"/>
                  </a:lnTo>
                  <a:lnTo>
                    <a:pt x="23725" y="13365"/>
                  </a:lnTo>
                  <a:lnTo>
                    <a:pt x="23124" y="14605"/>
                  </a:lnTo>
                  <a:lnTo>
                    <a:pt x="22163" y="15431"/>
                  </a:lnTo>
                  <a:lnTo>
                    <a:pt x="21142" y="15983"/>
                  </a:lnTo>
                  <a:lnTo>
                    <a:pt x="20121" y="15983"/>
                  </a:lnTo>
                  <a:lnTo>
                    <a:pt x="19100" y="15707"/>
                  </a:lnTo>
                  <a:lnTo>
                    <a:pt x="18079" y="15156"/>
                  </a:lnTo>
                  <a:lnTo>
                    <a:pt x="17238" y="14329"/>
                  </a:lnTo>
                  <a:lnTo>
                    <a:pt x="16578" y="13227"/>
                  </a:lnTo>
                  <a:lnTo>
                    <a:pt x="16097" y="11987"/>
                  </a:lnTo>
                  <a:lnTo>
                    <a:pt x="15797" y="11987"/>
                  </a:lnTo>
                  <a:lnTo>
                    <a:pt x="15376" y="11987"/>
                  </a:lnTo>
                  <a:lnTo>
                    <a:pt x="14956" y="12125"/>
                  </a:lnTo>
                  <a:lnTo>
                    <a:pt x="14656" y="12125"/>
                  </a:lnTo>
                  <a:lnTo>
                    <a:pt x="14596" y="12538"/>
                  </a:lnTo>
                  <a:lnTo>
                    <a:pt x="14536" y="12814"/>
                  </a:lnTo>
                  <a:lnTo>
                    <a:pt x="14415" y="13089"/>
                  </a:lnTo>
                  <a:lnTo>
                    <a:pt x="14355" y="13503"/>
                  </a:lnTo>
                  <a:lnTo>
                    <a:pt x="13935" y="14192"/>
                  </a:lnTo>
                  <a:lnTo>
                    <a:pt x="13515" y="14743"/>
                  </a:lnTo>
                  <a:lnTo>
                    <a:pt x="13094" y="15294"/>
                  </a:lnTo>
                  <a:lnTo>
                    <a:pt x="12734" y="15569"/>
                  </a:lnTo>
                  <a:lnTo>
                    <a:pt x="12253" y="15845"/>
                  </a:lnTo>
                  <a:lnTo>
                    <a:pt x="11773" y="16120"/>
                  </a:lnTo>
                  <a:lnTo>
                    <a:pt x="11232" y="16120"/>
                  </a:lnTo>
                  <a:lnTo>
                    <a:pt x="10572" y="16258"/>
                  </a:lnTo>
                  <a:lnTo>
                    <a:pt x="9551" y="16120"/>
                  </a:lnTo>
                  <a:lnTo>
                    <a:pt x="8650" y="15707"/>
                  </a:lnTo>
                  <a:lnTo>
                    <a:pt x="7929" y="15156"/>
                  </a:lnTo>
                  <a:lnTo>
                    <a:pt x="7388" y="14467"/>
                  </a:lnTo>
                  <a:lnTo>
                    <a:pt x="6908" y="13503"/>
                  </a:lnTo>
                  <a:lnTo>
                    <a:pt x="6548" y="12538"/>
                  </a:lnTo>
                  <a:lnTo>
                    <a:pt x="6187" y="11298"/>
                  </a:lnTo>
                  <a:lnTo>
                    <a:pt x="5947" y="9921"/>
                  </a:lnTo>
                  <a:lnTo>
                    <a:pt x="5707" y="8681"/>
                  </a:lnTo>
                  <a:lnTo>
                    <a:pt x="5527" y="7578"/>
                  </a:lnTo>
                  <a:lnTo>
                    <a:pt x="5286" y="6614"/>
                  </a:lnTo>
                  <a:lnTo>
                    <a:pt x="4926" y="5650"/>
                  </a:lnTo>
                  <a:lnTo>
                    <a:pt x="4445" y="5099"/>
                  </a:lnTo>
                  <a:lnTo>
                    <a:pt x="4145" y="4823"/>
                  </a:lnTo>
                  <a:lnTo>
                    <a:pt x="3785" y="4685"/>
                  </a:lnTo>
                  <a:lnTo>
                    <a:pt x="3184" y="4547"/>
                  </a:lnTo>
                  <a:lnTo>
                    <a:pt x="2283" y="4823"/>
                  </a:lnTo>
                  <a:lnTo>
                    <a:pt x="1983" y="4823"/>
                  </a:lnTo>
                  <a:lnTo>
                    <a:pt x="1863" y="5099"/>
                  </a:lnTo>
                  <a:lnTo>
                    <a:pt x="1563" y="5512"/>
                  </a:lnTo>
                  <a:lnTo>
                    <a:pt x="902" y="4410"/>
                  </a:lnTo>
                  <a:lnTo>
                    <a:pt x="421" y="3721"/>
                  </a:lnTo>
                  <a:lnTo>
                    <a:pt x="121" y="3170"/>
                  </a:lnTo>
                  <a:lnTo>
                    <a:pt x="1" y="2894"/>
                  </a:lnTo>
                  <a:lnTo>
                    <a:pt x="1" y="2894"/>
                  </a:lnTo>
                  <a:lnTo>
                    <a:pt x="61" y="3032"/>
                  </a:lnTo>
                  <a:lnTo>
                    <a:pt x="241" y="3445"/>
                  </a:lnTo>
                  <a:lnTo>
                    <a:pt x="481" y="4134"/>
                  </a:lnTo>
                  <a:lnTo>
                    <a:pt x="542" y="4134"/>
                  </a:lnTo>
                  <a:lnTo>
                    <a:pt x="602" y="3996"/>
                  </a:lnTo>
                  <a:lnTo>
                    <a:pt x="602" y="3859"/>
                  </a:lnTo>
                  <a:lnTo>
                    <a:pt x="662" y="3859"/>
                  </a:lnTo>
                  <a:lnTo>
                    <a:pt x="1022" y="3307"/>
                  </a:lnTo>
                  <a:lnTo>
                    <a:pt x="1262" y="2756"/>
                  </a:lnTo>
                  <a:lnTo>
                    <a:pt x="1683" y="2481"/>
                  </a:lnTo>
                  <a:lnTo>
                    <a:pt x="2403" y="2894"/>
                  </a:lnTo>
                  <a:lnTo>
                    <a:pt x="2704" y="2481"/>
                  </a:lnTo>
                  <a:lnTo>
                    <a:pt x="3184" y="2343"/>
                  </a:lnTo>
                  <a:lnTo>
                    <a:pt x="3665" y="2619"/>
                  </a:lnTo>
                  <a:lnTo>
                    <a:pt x="3965" y="3583"/>
                  </a:lnTo>
                  <a:lnTo>
                    <a:pt x="4085" y="3583"/>
                  </a:lnTo>
                  <a:lnTo>
                    <a:pt x="4205" y="3583"/>
                  </a:lnTo>
                  <a:lnTo>
                    <a:pt x="4385" y="3583"/>
                  </a:lnTo>
                  <a:lnTo>
                    <a:pt x="4746" y="3445"/>
                  </a:lnTo>
                  <a:lnTo>
                    <a:pt x="5226" y="3721"/>
                  </a:lnTo>
                  <a:lnTo>
                    <a:pt x="5527" y="4272"/>
                  </a:lnTo>
                  <a:lnTo>
                    <a:pt x="5707" y="4823"/>
                  </a:lnTo>
                  <a:lnTo>
                    <a:pt x="5647" y="5650"/>
                  </a:lnTo>
                  <a:lnTo>
                    <a:pt x="5947" y="7165"/>
                  </a:lnTo>
                  <a:lnTo>
                    <a:pt x="6247" y="8818"/>
                  </a:lnTo>
                  <a:lnTo>
                    <a:pt x="6548" y="10334"/>
                  </a:lnTo>
                  <a:lnTo>
                    <a:pt x="6908" y="11849"/>
                  </a:lnTo>
                  <a:lnTo>
                    <a:pt x="7448" y="13089"/>
                  </a:lnTo>
                  <a:lnTo>
                    <a:pt x="8169" y="14192"/>
                  </a:lnTo>
                  <a:lnTo>
                    <a:pt x="9130" y="15018"/>
                  </a:lnTo>
                  <a:lnTo>
                    <a:pt x="10451" y="15431"/>
                  </a:lnTo>
                  <a:lnTo>
                    <a:pt x="11112" y="15431"/>
                  </a:lnTo>
                  <a:lnTo>
                    <a:pt x="11773" y="15294"/>
                  </a:lnTo>
                  <a:lnTo>
                    <a:pt x="12313" y="15018"/>
                  </a:lnTo>
                  <a:lnTo>
                    <a:pt x="12854" y="14743"/>
                  </a:lnTo>
                  <a:lnTo>
                    <a:pt x="13274" y="14192"/>
                  </a:lnTo>
                  <a:lnTo>
                    <a:pt x="13695" y="13640"/>
                  </a:lnTo>
                  <a:lnTo>
                    <a:pt x="13995" y="12814"/>
                  </a:lnTo>
                  <a:lnTo>
                    <a:pt x="14295" y="11849"/>
                  </a:lnTo>
                  <a:lnTo>
                    <a:pt x="14235" y="11574"/>
                  </a:lnTo>
                  <a:lnTo>
                    <a:pt x="14115" y="11436"/>
                  </a:lnTo>
                  <a:lnTo>
                    <a:pt x="13995" y="11298"/>
                  </a:lnTo>
                  <a:lnTo>
                    <a:pt x="13935" y="11161"/>
                  </a:lnTo>
                  <a:lnTo>
                    <a:pt x="13575" y="11298"/>
                  </a:lnTo>
                  <a:lnTo>
                    <a:pt x="13154" y="11436"/>
                  </a:lnTo>
                  <a:lnTo>
                    <a:pt x="12794" y="11574"/>
                  </a:lnTo>
                  <a:lnTo>
                    <a:pt x="12493" y="11574"/>
                  </a:lnTo>
                  <a:lnTo>
                    <a:pt x="12253" y="11161"/>
                  </a:lnTo>
                  <a:lnTo>
                    <a:pt x="12133" y="10609"/>
                  </a:lnTo>
                  <a:lnTo>
                    <a:pt x="12073" y="10196"/>
                  </a:lnTo>
                  <a:lnTo>
                    <a:pt x="12073" y="9507"/>
                  </a:lnTo>
                  <a:lnTo>
                    <a:pt x="11833" y="8956"/>
                  </a:lnTo>
                  <a:lnTo>
                    <a:pt x="11653" y="8267"/>
                  </a:lnTo>
                  <a:lnTo>
                    <a:pt x="11653" y="7578"/>
                  </a:lnTo>
                  <a:lnTo>
                    <a:pt x="11593" y="6890"/>
                  </a:lnTo>
                  <a:lnTo>
                    <a:pt x="11172" y="6476"/>
                  </a:lnTo>
                  <a:lnTo>
                    <a:pt x="10812" y="5925"/>
                  </a:lnTo>
                  <a:lnTo>
                    <a:pt x="10572" y="5374"/>
                  </a:lnTo>
                  <a:lnTo>
                    <a:pt x="10391" y="4823"/>
                  </a:lnTo>
                  <a:lnTo>
                    <a:pt x="10512" y="4685"/>
                  </a:lnTo>
                  <a:lnTo>
                    <a:pt x="10692" y="4410"/>
                  </a:lnTo>
                  <a:lnTo>
                    <a:pt x="10992" y="4134"/>
                  </a:lnTo>
                  <a:lnTo>
                    <a:pt x="11292" y="3859"/>
                  </a:lnTo>
                  <a:lnTo>
                    <a:pt x="11653" y="3583"/>
                  </a:lnTo>
                  <a:lnTo>
                    <a:pt x="11953" y="3307"/>
                  </a:lnTo>
                  <a:lnTo>
                    <a:pt x="12193" y="3170"/>
                  </a:lnTo>
                  <a:lnTo>
                    <a:pt x="12373" y="3032"/>
                  </a:lnTo>
                  <a:lnTo>
                    <a:pt x="12373" y="2205"/>
                  </a:lnTo>
                  <a:lnTo>
                    <a:pt x="12373" y="1379"/>
                  </a:lnTo>
                  <a:lnTo>
                    <a:pt x="12493" y="690"/>
                  </a:lnTo>
                  <a:lnTo>
                    <a:pt x="12674" y="139"/>
                  </a:lnTo>
                  <a:lnTo>
                    <a:pt x="13034" y="414"/>
                  </a:lnTo>
                  <a:lnTo>
                    <a:pt x="13454" y="690"/>
                  </a:lnTo>
                  <a:lnTo>
                    <a:pt x="13815" y="1103"/>
                  </a:lnTo>
                  <a:lnTo>
                    <a:pt x="14175" y="1516"/>
                  </a:lnTo>
                  <a:lnTo>
                    <a:pt x="14475" y="1516"/>
                  </a:lnTo>
                  <a:lnTo>
                    <a:pt x="14836" y="1379"/>
                  </a:lnTo>
                  <a:lnTo>
                    <a:pt x="15256" y="1379"/>
                  </a:lnTo>
                  <a:lnTo>
                    <a:pt x="15557" y="1379"/>
                  </a:lnTo>
                  <a:lnTo>
                    <a:pt x="15917" y="965"/>
                  </a:lnTo>
                  <a:lnTo>
                    <a:pt x="16217" y="552"/>
                  </a:lnTo>
                  <a:lnTo>
                    <a:pt x="16518" y="139"/>
                  </a:lnTo>
                  <a:lnTo>
                    <a:pt x="16758" y="1"/>
                  </a:lnTo>
                  <a:lnTo>
                    <a:pt x="16998" y="276"/>
                  </a:lnTo>
                  <a:lnTo>
                    <a:pt x="17238" y="965"/>
                  </a:lnTo>
                  <a:lnTo>
                    <a:pt x="17539" y="1792"/>
                  </a:lnTo>
                  <a:lnTo>
                    <a:pt x="17719" y="2205"/>
                  </a:lnTo>
                  <a:close/>
                </a:path>
              </a:pathLst>
            </a:custGeom>
            <a:solidFill>
              <a:srgbClr val="FF3D5B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30" name="Shape 330"/>
            <p:cNvSpPr/>
            <p:nvPr/>
          </p:nvSpPr>
          <p:spPr>
            <a:xfrm>
              <a:off x="2031525" y="158425"/>
              <a:ext cx="52575" cy="72350"/>
            </a:xfrm>
            <a:custGeom>
              <a:avLst/>
              <a:gdLst/>
              <a:ahLst/>
              <a:cxnLst/>
              <a:rect l="0" t="0" r="0" b="0"/>
              <a:pathLst>
                <a:path w="2103" h="2894" extrusionOk="0">
                  <a:moveTo>
                    <a:pt x="2102" y="1378"/>
                  </a:moveTo>
                  <a:lnTo>
                    <a:pt x="2042" y="2067"/>
                  </a:lnTo>
                  <a:lnTo>
                    <a:pt x="1862" y="2618"/>
                  </a:lnTo>
                  <a:lnTo>
                    <a:pt x="1442" y="2894"/>
                  </a:lnTo>
                  <a:lnTo>
                    <a:pt x="721" y="2756"/>
                  </a:lnTo>
                  <a:lnTo>
                    <a:pt x="361" y="2343"/>
                  </a:lnTo>
                  <a:lnTo>
                    <a:pt x="120" y="1654"/>
                  </a:lnTo>
                  <a:lnTo>
                    <a:pt x="0" y="827"/>
                  </a:lnTo>
                  <a:lnTo>
                    <a:pt x="180" y="276"/>
                  </a:lnTo>
                  <a:lnTo>
                    <a:pt x="421" y="138"/>
                  </a:lnTo>
                  <a:lnTo>
                    <a:pt x="661" y="1"/>
                  </a:lnTo>
                  <a:lnTo>
                    <a:pt x="1021" y="1"/>
                  </a:lnTo>
                  <a:lnTo>
                    <a:pt x="1322" y="138"/>
                  </a:lnTo>
                  <a:lnTo>
                    <a:pt x="1622" y="276"/>
                  </a:lnTo>
                  <a:lnTo>
                    <a:pt x="1862" y="552"/>
                  </a:lnTo>
                  <a:lnTo>
                    <a:pt x="2042" y="827"/>
                  </a:lnTo>
                  <a:lnTo>
                    <a:pt x="2102" y="1378"/>
                  </a:lnTo>
                  <a:close/>
                </a:path>
              </a:pathLst>
            </a:custGeom>
            <a:solidFill>
              <a:srgbClr val="FF3D5B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31" name="Shape 331"/>
            <p:cNvSpPr/>
            <p:nvPr/>
          </p:nvSpPr>
          <p:spPr>
            <a:xfrm>
              <a:off x="2364850" y="165325"/>
              <a:ext cx="52575" cy="72350"/>
            </a:xfrm>
            <a:custGeom>
              <a:avLst/>
              <a:gdLst/>
              <a:ahLst/>
              <a:cxnLst/>
              <a:rect l="0" t="0" r="0" b="0"/>
              <a:pathLst>
                <a:path w="2103" h="2894" extrusionOk="0">
                  <a:moveTo>
                    <a:pt x="2103" y="1378"/>
                  </a:moveTo>
                  <a:lnTo>
                    <a:pt x="2043" y="2067"/>
                  </a:lnTo>
                  <a:lnTo>
                    <a:pt x="1862" y="2618"/>
                  </a:lnTo>
                  <a:lnTo>
                    <a:pt x="1442" y="2893"/>
                  </a:lnTo>
                  <a:lnTo>
                    <a:pt x="721" y="2756"/>
                  </a:lnTo>
                  <a:lnTo>
                    <a:pt x="361" y="2342"/>
                  </a:lnTo>
                  <a:lnTo>
                    <a:pt x="121" y="1653"/>
                  </a:lnTo>
                  <a:lnTo>
                    <a:pt x="1" y="827"/>
                  </a:lnTo>
                  <a:lnTo>
                    <a:pt x="181" y="276"/>
                  </a:lnTo>
                  <a:lnTo>
                    <a:pt x="361" y="138"/>
                  </a:lnTo>
                  <a:lnTo>
                    <a:pt x="661" y="0"/>
                  </a:lnTo>
                  <a:lnTo>
                    <a:pt x="962" y="0"/>
                  </a:lnTo>
                  <a:lnTo>
                    <a:pt x="1322" y="138"/>
                  </a:lnTo>
                  <a:lnTo>
                    <a:pt x="1622" y="276"/>
                  </a:lnTo>
                  <a:lnTo>
                    <a:pt x="1862" y="551"/>
                  </a:lnTo>
                  <a:lnTo>
                    <a:pt x="2043" y="827"/>
                  </a:lnTo>
                  <a:lnTo>
                    <a:pt x="2103" y="1378"/>
                  </a:lnTo>
                  <a:close/>
                </a:path>
              </a:pathLst>
            </a:custGeom>
            <a:solidFill>
              <a:srgbClr val="FF3D5B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32" name="Shape 332"/>
            <p:cNvSpPr/>
            <p:nvPr/>
          </p:nvSpPr>
          <p:spPr>
            <a:xfrm>
              <a:off x="310800" y="113650"/>
              <a:ext cx="821350" cy="409900"/>
            </a:xfrm>
            <a:custGeom>
              <a:avLst/>
              <a:gdLst/>
              <a:ahLst/>
              <a:cxnLst/>
              <a:rect l="0" t="0" r="0" b="0"/>
              <a:pathLst>
                <a:path w="32854" h="16396" extrusionOk="0">
                  <a:moveTo>
                    <a:pt x="19340" y="2480"/>
                  </a:moveTo>
                  <a:lnTo>
                    <a:pt x="19760" y="2480"/>
                  </a:lnTo>
                  <a:lnTo>
                    <a:pt x="20241" y="2343"/>
                  </a:lnTo>
                  <a:lnTo>
                    <a:pt x="20661" y="2343"/>
                  </a:lnTo>
                  <a:lnTo>
                    <a:pt x="21082" y="2480"/>
                  </a:lnTo>
                  <a:lnTo>
                    <a:pt x="20961" y="2894"/>
                  </a:lnTo>
                  <a:lnTo>
                    <a:pt x="20781" y="3445"/>
                  </a:lnTo>
                  <a:lnTo>
                    <a:pt x="20661" y="3996"/>
                  </a:lnTo>
                  <a:lnTo>
                    <a:pt x="20541" y="4409"/>
                  </a:lnTo>
                  <a:lnTo>
                    <a:pt x="20481" y="4685"/>
                  </a:lnTo>
                  <a:lnTo>
                    <a:pt x="20541" y="4823"/>
                  </a:lnTo>
                  <a:lnTo>
                    <a:pt x="20601" y="5098"/>
                  </a:lnTo>
                  <a:lnTo>
                    <a:pt x="20721" y="5374"/>
                  </a:lnTo>
                  <a:lnTo>
                    <a:pt x="21082" y="5787"/>
                  </a:lnTo>
                  <a:lnTo>
                    <a:pt x="21442" y="6200"/>
                  </a:lnTo>
                  <a:lnTo>
                    <a:pt x="21742" y="6614"/>
                  </a:lnTo>
                  <a:lnTo>
                    <a:pt x="21922" y="7165"/>
                  </a:lnTo>
                  <a:lnTo>
                    <a:pt x="21622" y="7302"/>
                  </a:lnTo>
                  <a:lnTo>
                    <a:pt x="21382" y="7440"/>
                  </a:lnTo>
                  <a:lnTo>
                    <a:pt x="21082" y="7716"/>
                  </a:lnTo>
                  <a:lnTo>
                    <a:pt x="20781" y="7854"/>
                  </a:lnTo>
                  <a:lnTo>
                    <a:pt x="20661" y="8542"/>
                  </a:lnTo>
                  <a:lnTo>
                    <a:pt x="20541" y="9093"/>
                  </a:lnTo>
                  <a:lnTo>
                    <a:pt x="20361" y="9507"/>
                  </a:lnTo>
                  <a:lnTo>
                    <a:pt x="20000" y="10058"/>
                  </a:lnTo>
                  <a:lnTo>
                    <a:pt x="19940" y="10747"/>
                  </a:lnTo>
                  <a:lnTo>
                    <a:pt x="19820" y="11436"/>
                  </a:lnTo>
                  <a:lnTo>
                    <a:pt x="19700" y="11849"/>
                  </a:lnTo>
                  <a:lnTo>
                    <a:pt x="19640" y="11987"/>
                  </a:lnTo>
                  <a:lnTo>
                    <a:pt x="19340" y="11987"/>
                  </a:lnTo>
                  <a:lnTo>
                    <a:pt x="19100" y="11849"/>
                  </a:lnTo>
                  <a:lnTo>
                    <a:pt x="18919" y="11573"/>
                  </a:lnTo>
                  <a:lnTo>
                    <a:pt x="18739" y="11298"/>
                  </a:lnTo>
                  <a:lnTo>
                    <a:pt x="18499" y="11160"/>
                  </a:lnTo>
                  <a:lnTo>
                    <a:pt x="18379" y="11298"/>
                  </a:lnTo>
                  <a:lnTo>
                    <a:pt x="18259" y="11436"/>
                  </a:lnTo>
                  <a:lnTo>
                    <a:pt x="18139" y="11711"/>
                  </a:lnTo>
                  <a:lnTo>
                    <a:pt x="18499" y="12538"/>
                  </a:lnTo>
                  <a:lnTo>
                    <a:pt x="18919" y="13364"/>
                  </a:lnTo>
                  <a:lnTo>
                    <a:pt x="19460" y="14191"/>
                  </a:lnTo>
                  <a:lnTo>
                    <a:pt x="20121" y="14880"/>
                  </a:lnTo>
                  <a:lnTo>
                    <a:pt x="20841" y="15293"/>
                  </a:lnTo>
                  <a:lnTo>
                    <a:pt x="21682" y="15569"/>
                  </a:lnTo>
                  <a:lnTo>
                    <a:pt x="22703" y="15431"/>
                  </a:lnTo>
                  <a:lnTo>
                    <a:pt x="23904" y="14880"/>
                  </a:lnTo>
                  <a:lnTo>
                    <a:pt x="24685" y="13502"/>
                  </a:lnTo>
                  <a:lnTo>
                    <a:pt x="25226" y="12124"/>
                  </a:lnTo>
                  <a:lnTo>
                    <a:pt x="25526" y="10471"/>
                  </a:lnTo>
                  <a:lnTo>
                    <a:pt x="25646" y="8267"/>
                  </a:lnTo>
                  <a:lnTo>
                    <a:pt x="25586" y="7854"/>
                  </a:lnTo>
                  <a:lnTo>
                    <a:pt x="25526" y="7440"/>
                  </a:lnTo>
                  <a:lnTo>
                    <a:pt x="25406" y="6889"/>
                  </a:lnTo>
                  <a:lnTo>
                    <a:pt x="25286" y="6614"/>
                  </a:lnTo>
                  <a:lnTo>
                    <a:pt x="25286" y="5649"/>
                  </a:lnTo>
                  <a:lnTo>
                    <a:pt x="25406" y="5236"/>
                  </a:lnTo>
                  <a:lnTo>
                    <a:pt x="25646" y="4960"/>
                  </a:lnTo>
                  <a:lnTo>
                    <a:pt x="25826" y="4271"/>
                  </a:lnTo>
                  <a:lnTo>
                    <a:pt x="25946" y="3445"/>
                  </a:lnTo>
                  <a:lnTo>
                    <a:pt x="26187" y="2894"/>
                  </a:lnTo>
                  <a:lnTo>
                    <a:pt x="26607" y="2618"/>
                  </a:lnTo>
                  <a:lnTo>
                    <a:pt x="27027" y="2894"/>
                  </a:lnTo>
                  <a:lnTo>
                    <a:pt x="27088" y="3031"/>
                  </a:lnTo>
                  <a:lnTo>
                    <a:pt x="27208" y="3169"/>
                  </a:lnTo>
                  <a:lnTo>
                    <a:pt x="27268" y="3445"/>
                  </a:lnTo>
                  <a:lnTo>
                    <a:pt x="27268" y="3583"/>
                  </a:lnTo>
                  <a:lnTo>
                    <a:pt x="27388" y="3307"/>
                  </a:lnTo>
                  <a:lnTo>
                    <a:pt x="27628" y="3031"/>
                  </a:lnTo>
                  <a:lnTo>
                    <a:pt x="27868" y="2618"/>
                  </a:lnTo>
                  <a:lnTo>
                    <a:pt x="28169" y="2343"/>
                  </a:lnTo>
                  <a:lnTo>
                    <a:pt x="28649" y="2205"/>
                  </a:lnTo>
                  <a:lnTo>
                    <a:pt x="28829" y="2618"/>
                  </a:lnTo>
                  <a:lnTo>
                    <a:pt x="28889" y="3169"/>
                  </a:lnTo>
                  <a:lnTo>
                    <a:pt x="29009" y="3858"/>
                  </a:lnTo>
                  <a:lnTo>
                    <a:pt x="29190" y="3996"/>
                  </a:lnTo>
                  <a:lnTo>
                    <a:pt x="29310" y="3996"/>
                  </a:lnTo>
                  <a:lnTo>
                    <a:pt x="29430" y="4134"/>
                  </a:lnTo>
                  <a:lnTo>
                    <a:pt x="29550" y="4134"/>
                  </a:lnTo>
                  <a:lnTo>
                    <a:pt x="29790" y="3858"/>
                  </a:lnTo>
                  <a:lnTo>
                    <a:pt x="30030" y="3720"/>
                  </a:lnTo>
                  <a:lnTo>
                    <a:pt x="30331" y="3720"/>
                  </a:lnTo>
                  <a:lnTo>
                    <a:pt x="30691" y="3720"/>
                  </a:lnTo>
                  <a:lnTo>
                    <a:pt x="30931" y="3307"/>
                  </a:lnTo>
                  <a:lnTo>
                    <a:pt x="31172" y="3031"/>
                  </a:lnTo>
                  <a:lnTo>
                    <a:pt x="31472" y="2894"/>
                  </a:lnTo>
                  <a:lnTo>
                    <a:pt x="31772" y="2894"/>
                  </a:lnTo>
                  <a:lnTo>
                    <a:pt x="32373" y="3169"/>
                  </a:lnTo>
                  <a:lnTo>
                    <a:pt x="32733" y="3720"/>
                  </a:lnTo>
                  <a:lnTo>
                    <a:pt x="32853" y="4547"/>
                  </a:lnTo>
                  <a:lnTo>
                    <a:pt x="32853" y="5511"/>
                  </a:lnTo>
                  <a:lnTo>
                    <a:pt x="32553" y="5374"/>
                  </a:lnTo>
                  <a:lnTo>
                    <a:pt x="32553" y="5374"/>
                  </a:lnTo>
                  <a:lnTo>
                    <a:pt x="32553" y="5236"/>
                  </a:lnTo>
                  <a:lnTo>
                    <a:pt x="32253" y="4823"/>
                  </a:lnTo>
                  <a:lnTo>
                    <a:pt x="31952" y="4547"/>
                  </a:lnTo>
                  <a:lnTo>
                    <a:pt x="31472" y="4409"/>
                  </a:lnTo>
                  <a:lnTo>
                    <a:pt x="30931" y="4409"/>
                  </a:lnTo>
                  <a:lnTo>
                    <a:pt x="30571" y="4547"/>
                  </a:lnTo>
                  <a:lnTo>
                    <a:pt x="30151" y="4823"/>
                  </a:lnTo>
                  <a:lnTo>
                    <a:pt x="29970" y="5098"/>
                  </a:lnTo>
                  <a:lnTo>
                    <a:pt x="29970" y="5511"/>
                  </a:lnTo>
                  <a:lnTo>
                    <a:pt x="29910" y="6338"/>
                  </a:lnTo>
                  <a:lnTo>
                    <a:pt x="29430" y="7165"/>
                  </a:lnTo>
                  <a:lnTo>
                    <a:pt x="29070" y="6751"/>
                  </a:lnTo>
                  <a:lnTo>
                    <a:pt x="28709" y="5925"/>
                  </a:lnTo>
                  <a:lnTo>
                    <a:pt x="28529" y="5098"/>
                  </a:lnTo>
                  <a:lnTo>
                    <a:pt x="27988" y="4271"/>
                  </a:lnTo>
                  <a:lnTo>
                    <a:pt x="27448" y="4685"/>
                  </a:lnTo>
                  <a:lnTo>
                    <a:pt x="26907" y="6062"/>
                  </a:lnTo>
                  <a:lnTo>
                    <a:pt x="26427" y="7991"/>
                  </a:lnTo>
                  <a:lnTo>
                    <a:pt x="25946" y="10196"/>
                  </a:lnTo>
                  <a:lnTo>
                    <a:pt x="25466" y="12262"/>
                  </a:lnTo>
                  <a:lnTo>
                    <a:pt x="25106" y="13916"/>
                  </a:lnTo>
                  <a:lnTo>
                    <a:pt x="24745" y="14742"/>
                  </a:lnTo>
                  <a:lnTo>
                    <a:pt x="23844" y="15707"/>
                  </a:lnTo>
                  <a:lnTo>
                    <a:pt x="22883" y="16258"/>
                  </a:lnTo>
                  <a:lnTo>
                    <a:pt x="21862" y="16395"/>
                  </a:lnTo>
                  <a:lnTo>
                    <a:pt x="20901" y="16258"/>
                  </a:lnTo>
                  <a:lnTo>
                    <a:pt x="19940" y="15707"/>
                  </a:lnTo>
                  <a:lnTo>
                    <a:pt x="19039" y="14742"/>
                  </a:lnTo>
                  <a:lnTo>
                    <a:pt x="18319" y="13640"/>
                  </a:lnTo>
                  <a:lnTo>
                    <a:pt x="17718" y="12124"/>
                  </a:lnTo>
                  <a:lnTo>
                    <a:pt x="17418" y="12124"/>
                  </a:lnTo>
                  <a:lnTo>
                    <a:pt x="16997" y="12124"/>
                  </a:lnTo>
                  <a:lnTo>
                    <a:pt x="16577" y="12262"/>
                  </a:lnTo>
                  <a:lnTo>
                    <a:pt x="16277" y="12262"/>
                  </a:lnTo>
                  <a:lnTo>
                    <a:pt x="16036" y="13227"/>
                  </a:lnTo>
                  <a:lnTo>
                    <a:pt x="15736" y="14053"/>
                  </a:lnTo>
                  <a:lnTo>
                    <a:pt x="15316" y="14742"/>
                  </a:lnTo>
                  <a:lnTo>
                    <a:pt x="14775" y="15293"/>
                  </a:lnTo>
                  <a:lnTo>
                    <a:pt x="14235" y="15844"/>
                  </a:lnTo>
                  <a:lnTo>
                    <a:pt x="13574" y="16120"/>
                  </a:lnTo>
                  <a:lnTo>
                    <a:pt x="12913" y="16258"/>
                  </a:lnTo>
                  <a:lnTo>
                    <a:pt x="12193" y="16395"/>
                  </a:lnTo>
                  <a:lnTo>
                    <a:pt x="11172" y="16258"/>
                  </a:lnTo>
                  <a:lnTo>
                    <a:pt x="10271" y="15844"/>
                  </a:lnTo>
                  <a:lnTo>
                    <a:pt x="9550" y="15293"/>
                  </a:lnTo>
                  <a:lnTo>
                    <a:pt x="9009" y="14604"/>
                  </a:lnTo>
                  <a:lnTo>
                    <a:pt x="8529" y="13778"/>
                  </a:lnTo>
                  <a:lnTo>
                    <a:pt x="8169" y="12676"/>
                  </a:lnTo>
                  <a:lnTo>
                    <a:pt x="7808" y="11573"/>
                  </a:lnTo>
                  <a:lnTo>
                    <a:pt x="7568" y="10196"/>
                  </a:lnTo>
                  <a:lnTo>
                    <a:pt x="7388" y="8956"/>
                  </a:lnTo>
                  <a:lnTo>
                    <a:pt x="7148" y="7716"/>
                  </a:lnTo>
                  <a:lnTo>
                    <a:pt x="6907" y="6751"/>
                  </a:lnTo>
                  <a:lnTo>
                    <a:pt x="6607" y="5787"/>
                  </a:lnTo>
                  <a:lnTo>
                    <a:pt x="6307" y="5511"/>
                  </a:lnTo>
                  <a:lnTo>
                    <a:pt x="6066" y="5236"/>
                  </a:lnTo>
                  <a:lnTo>
                    <a:pt x="5826" y="5098"/>
                  </a:lnTo>
                  <a:lnTo>
                    <a:pt x="5586" y="4960"/>
                  </a:lnTo>
                  <a:lnTo>
                    <a:pt x="5346" y="4960"/>
                  </a:lnTo>
                  <a:lnTo>
                    <a:pt x="5106" y="4823"/>
                  </a:lnTo>
                  <a:lnTo>
                    <a:pt x="4805" y="4823"/>
                  </a:lnTo>
                  <a:lnTo>
                    <a:pt x="4445" y="4823"/>
                  </a:lnTo>
                  <a:lnTo>
                    <a:pt x="4024" y="5098"/>
                  </a:lnTo>
                  <a:lnTo>
                    <a:pt x="3904" y="5374"/>
                  </a:lnTo>
                  <a:lnTo>
                    <a:pt x="3964" y="5649"/>
                  </a:lnTo>
                  <a:lnTo>
                    <a:pt x="4145" y="6062"/>
                  </a:lnTo>
                  <a:lnTo>
                    <a:pt x="4385" y="6476"/>
                  </a:lnTo>
                  <a:lnTo>
                    <a:pt x="4505" y="6889"/>
                  </a:lnTo>
                  <a:lnTo>
                    <a:pt x="4445" y="7165"/>
                  </a:lnTo>
                  <a:lnTo>
                    <a:pt x="4145" y="7440"/>
                  </a:lnTo>
                  <a:lnTo>
                    <a:pt x="3604" y="7302"/>
                  </a:lnTo>
                  <a:lnTo>
                    <a:pt x="3304" y="6889"/>
                  </a:lnTo>
                  <a:lnTo>
                    <a:pt x="3124" y="6476"/>
                  </a:lnTo>
                  <a:lnTo>
                    <a:pt x="3184" y="5787"/>
                  </a:lnTo>
                  <a:lnTo>
                    <a:pt x="2883" y="5511"/>
                  </a:lnTo>
                  <a:lnTo>
                    <a:pt x="2463" y="5511"/>
                  </a:lnTo>
                  <a:lnTo>
                    <a:pt x="1982" y="5649"/>
                  </a:lnTo>
                  <a:lnTo>
                    <a:pt x="1502" y="5925"/>
                  </a:lnTo>
                  <a:lnTo>
                    <a:pt x="1021" y="6200"/>
                  </a:lnTo>
                  <a:lnTo>
                    <a:pt x="601" y="6614"/>
                  </a:lnTo>
                  <a:lnTo>
                    <a:pt x="241" y="6751"/>
                  </a:lnTo>
                  <a:lnTo>
                    <a:pt x="60" y="6889"/>
                  </a:lnTo>
                  <a:lnTo>
                    <a:pt x="0" y="6614"/>
                  </a:lnTo>
                  <a:lnTo>
                    <a:pt x="241" y="6062"/>
                  </a:lnTo>
                  <a:lnTo>
                    <a:pt x="541" y="5649"/>
                  </a:lnTo>
                  <a:lnTo>
                    <a:pt x="721" y="5374"/>
                  </a:lnTo>
                  <a:lnTo>
                    <a:pt x="721" y="5098"/>
                  </a:lnTo>
                  <a:lnTo>
                    <a:pt x="841" y="4823"/>
                  </a:lnTo>
                  <a:lnTo>
                    <a:pt x="1021" y="4547"/>
                  </a:lnTo>
                  <a:lnTo>
                    <a:pt x="1322" y="4271"/>
                  </a:lnTo>
                  <a:lnTo>
                    <a:pt x="1622" y="3996"/>
                  </a:lnTo>
                  <a:lnTo>
                    <a:pt x="1982" y="4134"/>
                  </a:lnTo>
                  <a:lnTo>
                    <a:pt x="2283" y="4271"/>
                  </a:lnTo>
                  <a:lnTo>
                    <a:pt x="2583" y="4823"/>
                  </a:lnTo>
                  <a:lnTo>
                    <a:pt x="2703" y="4823"/>
                  </a:lnTo>
                  <a:lnTo>
                    <a:pt x="2943" y="4685"/>
                  </a:lnTo>
                  <a:lnTo>
                    <a:pt x="3124" y="4547"/>
                  </a:lnTo>
                  <a:lnTo>
                    <a:pt x="3244" y="4547"/>
                  </a:lnTo>
                  <a:lnTo>
                    <a:pt x="3424" y="3996"/>
                  </a:lnTo>
                  <a:lnTo>
                    <a:pt x="3424" y="3169"/>
                  </a:lnTo>
                  <a:lnTo>
                    <a:pt x="3484" y="2894"/>
                  </a:lnTo>
                  <a:lnTo>
                    <a:pt x="4085" y="3169"/>
                  </a:lnTo>
                  <a:lnTo>
                    <a:pt x="4325" y="2756"/>
                  </a:lnTo>
                  <a:lnTo>
                    <a:pt x="4805" y="2480"/>
                  </a:lnTo>
                  <a:lnTo>
                    <a:pt x="5286" y="2894"/>
                  </a:lnTo>
                  <a:lnTo>
                    <a:pt x="5586" y="3858"/>
                  </a:lnTo>
                  <a:lnTo>
                    <a:pt x="5946" y="3858"/>
                  </a:lnTo>
                  <a:lnTo>
                    <a:pt x="6307" y="3858"/>
                  </a:lnTo>
                  <a:lnTo>
                    <a:pt x="6667" y="3858"/>
                  </a:lnTo>
                  <a:lnTo>
                    <a:pt x="6967" y="3996"/>
                  </a:lnTo>
                  <a:lnTo>
                    <a:pt x="7208" y="4271"/>
                  </a:lnTo>
                  <a:lnTo>
                    <a:pt x="7328" y="4685"/>
                  </a:lnTo>
                  <a:lnTo>
                    <a:pt x="7388" y="5236"/>
                  </a:lnTo>
                  <a:lnTo>
                    <a:pt x="7328" y="5925"/>
                  </a:lnTo>
                  <a:lnTo>
                    <a:pt x="7628" y="7440"/>
                  </a:lnTo>
                  <a:lnTo>
                    <a:pt x="7868" y="8956"/>
                  </a:lnTo>
                  <a:lnTo>
                    <a:pt x="8169" y="10609"/>
                  </a:lnTo>
                  <a:lnTo>
                    <a:pt x="8529" y="11987"/>
                  </a:lnTo>
                  <a:lnTo>
                    <a:pt x="9070" y="13364"/>
                  </a:lnTo>
                  <a:lnTo>
                    <a:pt x="9790" y="14329"/>
                  </a:lnTo>
                  <a:lnTo>
                    <a:pt x="10751" y="15155"/>
                  </a:lnTo>
                  <a:lnTo>
                    <a:pt x="12073" y="15707"/>
                  </a:lnTo>
                  <a:lnTo>
                    <a:pt x="12733" y="15569"/>
                  </a:lnTo>
                  <a:lnTo>
                    <a:pt x="13394" y="15431"/>
                  </a:lnTo>
                  <a:lnTo>
                    <a:pt x="13934" y="15293"/>
                  </a:lnTo>
                  <a:lnTo>
                    <a:pt x="14475" y="14880"/>
                  </a:lnTo>
                  <a:lnTo>
                    <a:pt x="14895" y="14467"/>
                  </a:lnTo>
                  <a:lnTo>
                    <a:pt x="15316" y="13778"/>
                  </a:lnTo>
                  <a:lnTo>
                    <a:pt x="15616" y="12951"/>
                  </a:lnTo>
                  <a:lnTo>
                    <a:pt x="15916" y="11987"/>
                  </a:lnTo>
                  <a:lnTo>
                    <a:pt x="15856" y="11849"/>
                  </a:lnTo>
                  <a:lnTo>
                    <a:pt x="15736" y="11573"/>
                  </a:lnTo>
                  <a:lnTo>
                    <a:pt x="15616" y="11298"/>
                  </a:lnTo>
                  <a:lnTo>
                    <a:pt x="15556" y="11160"/>
                  </a:lnTo>
                  <a:lnTo>
                    <a:pt x="15196" y="11436"/>
                  </a:lnTo>
                  <a:lnTo>
                    <a:pt x="14775" y="11711"/>
                  </a:lnTo>
                  <a:lnTo>
                    <a:pt x="14415" y="11849"/>
                  </a:lnTo>
                  <a:lnTo>
                    <a:pt x="14115" y="11849"/>
                  </a:lnTo>
                  <a:lnTo>
                    <a:pt x="13874" y="11298"/>
                  </a:lnTo>
                  <a:lnTo>
                    <a:pt x="13754" y="10885"/>
                  </a:lnTo>
                  <a:lnTo>
                    <a:pt x="13694" y="10333"/>
                  </a:lnTo>
                  <a:lnTo>
                    <a:pt x="13694" y="9782"/>
                  </a:lnTo>
                  <a:lnTo>
                    <a:pt x="13454" y="9231"/>
                  </a:lnTo>
                  <a:lnTo>
                    <a:pt x="13274" y="8542"/>
                  </a:lnTo>
                  <a:lnTo>
                    <a:pt x="13274" y="7716"/>
                  </a:lnTo>
                  <a:lnTo>
                    <a:pt x="13214" y="7027"/>
                  </a:lnTo>
                  <a:lnTo>
                    <a:pt x="12793" y="6614"/>
                  </a:lnTo>
                  <a:lnTo>
                    <a:pt x="12433" y="6200"/>
                  </a:lnTo>
                  <a:lnTo>
                    <a:pt x="12193" y="5649"/>
                  </a:lnTo>
                  <a:lnTo>
                    <a:pt x="12012" y="4960"/>
                  </a:lnTo>
                  <a:lnTo>
                    <a:pt x="12253" y="4547"/>
                  </a:lnTo>
                  <a:lnTo>
                    <a:pt x="12613" y="4271"/>
                  </a:lnTo>
                  <a:lnTo>
                    <a:pt x="13094" y="3996"/>
                  </a:lnTo>
                  <a:lnTo>
                    <a:pt x="13574" y="3996"/>
                  </a:lnTo>
                  <a:lnTo>
                    <a:pt x="13634" y="3858"/>
                  </a:lnTo>
                  <a:lnTo>
                    <a:pt x="13694" y="3583"/>
                  </a:lnTo>
                  <a:lnTo>
                    <a:pt x="13814" y="3445"/>
                  </a:lnTo>
                  <a:lnTo>
                    <a:pt x="13994" y="3307"/>
                  </a:lnTo>
                  <a:lnTo>
                    <a:pt x="13994" y="2480"/>
                  </a:lnTo>
                  <a:lnTo>
                    <a:pt x="13994" y="1654"/>
                  </a:lnTo>
                  <a:lnTo>
                    <a:pt x="14115" y="827"/>
                  </a:lnTo>
                  <a:lnTo>
                    <a:pt x="14295" y="414"/>
                  </a:lnTo>
                  <a:lnTo>
                    <a:pt x="14655" y="689"/>
                  </a:lnTo>
                  <a:lnTo>
                    <a:pt x="15136" y="965"/>
                  </a:lnTo>
                  <a:lnTo>
                    <a:pt x="15616" y="1378"/>
                  </a:lnTo>
                  <a:lnTo>
                    <a:pt x="15976" y="1654"/>
                  </a:lnTo>
                  <a:lnTo>
                    <a:pt x="16277" y="1654"/>
                  </a:lnTo>
                  <a:lnTo>
                    <a:pt x="16577" y="1654"/>
                  </a:lnTo>
                  <a:lnTo>
                    <a:pt x="16877" y="1654"/>
                  </a:lnTo>
                  <a:lnTo>
                    <a:pt x="17178" y="1654"/>
                  </a:lnTo>
                  <a:lnTo>
                    <a:pt x="17538" y="1103"/>
                  </a:lnTo>
                  <a:lnTo>
                    <a:pt x="17898" y="689"/>
                  </a:lnTo>
                  <a:lnTo>
                    <a:pt x="18139" y="276"/>
                  </a:lnTo>
                  <a:lnTo>
                    <a:pt x="18379" y="0"/>
                  </a:lnTo>
                  <a:lnTo>
                    <a:pt x="18619" y="276"/>
                  </a:lnTo>
                  <a:lnTo>
                    <a:pt x="18859" y="1103"/>
                  </a:lnTo>
                  <a:lnTo>
                    <a:pt x="19160" y="1929"/>
                  </a:lnTo>
                  <a:lnTo>
                    <a:pt x="19340" y="2480"/>
                  </a:lnTo>
                  <a:close/>
                </a:path>
              </a:pathLst>
            </a:custGeom>
            <a:solidFill>
              <a:srgbClr val="FF3D5B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33" name="Shape 333"/>
            <p:cNvSpPr/>
            <p:nvPr/>
          </p:nvSpPr>
          <p:spPr>
            <a:xfrm>
              <a:off x="533025" y="172200"/>
              <a:ext cx="52575" cy="68925"/>
            </a:xfrm>
            <a:custGeom>
              <a:avLst/>
              <a:gdLst/>
              <a:ahLst/>
              <a:cxnLst/>
              <a:rect l="0" t="0" r="0" b="0"/>
              <a:pathLst>
                <a:path w="2103" h="2757" extrusionOk="0">
                  <a:moveTo>
                    <a:pt x="2102" y="1378"/>
                  </a:moveTo>
                  <a:lnTo>
                    <a:pt x="2042" y="2067"/>
                  </a:lnTo>
                  <a:lnTo>
                    <a:pt x="1862" y="2481"/>
                  </a:lnTo>
                  <a:lnTo>
                    <a:pt x="1442" y="2756"/>
                  </a:lnTo>
                  <a:lnTo>
                    <a:pt x="721" y="2618"/>
                  </a:lnTo>
                  <a:lnTo>
                    <a:pt x="361" y="2205"/>
                  </a:lnTo>
                  <a:lnTo>
                    <a:pt x="120" y="1516"/>
                  </a:lnTo>
                  <a:lnTo>
                    <a:pt x="0" y="827"/>
                  </a:lnTo>
                  <a:lnTo>
                    <a:pt x="181" y="138"/>
                  </a:lnTo>
                  <a:lnTo>
                    <a:pt x="421" y="1"/>
                  </a:lnTo>
                  <a:lnTo>
                    <a:pt x="661" y="1"/>
                  </a:lnTo>
                  <a:lnTo>
                    <a:pt x="1021" y="1"/>
                  </a:lnTo>
                  <a:lnTo>
                    <a:pt x="1322" y="1"/>
                  </a:lnTo>
                  <a:lnTo>
                    <a:pt x="1622" y="276"/>
                  </a:lnTo>
                  <a:lnTo>
                    <a:pt x="1862" y="552"/>
                  </a:lnTo>
                  <a:lnTo>
                    <a:pt x="2042" y="827"/>
                  </a:lnTo>
                  <a:lnTo>
                    <a:pt x="2102" y="1378"/>
                  </a:lnTo>
                  <a:close/>
                </a:path>
              </a:pathLst>
            </a:custGeom>
            <a:solidFill>
              <a:srgbClr val="FF3D5B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34" name="Shape 334"/>
            <p:cNvSpPr/>
            <p:nvPr/>
          </p:nvSpPr>
          <p:spPr>
            <a:xfrm>
              <a:off x="869350" y="179100"/>
              <a:ext cx="51075" cy="68900"/>
            </a:xfrm>
            <a:custGeom>
              <a:avLst/>
              <a:gdLst/>
              <a:ahLst/>
              <a:cxnLst/>
              <a:rect l="0" t="0" r="0" b="0"/>
              <a:pathLst>
                <a:path w="2043" h="2756" extrusionOk="0">
                  <a:moveTo>
                    <a:pt x="2043" y="1378"/>
                  </a:moveTo>
                  <a:lnTo>
                    <a:pt x="1923" y="2067"/>
                  </a:lnTo>
                  <a:lnTo>
                    <a:pt x="1743" y="2480"/>
                  </a:lnTo>
                  <a:lnTo>
                    <a:pt x="1382" y="2756"/>
                  </a:lnTo>
                  <a:lnTo>
                    <a:pt x="661" y="2618"/>
                  </a:lnTo>
                  <a:lnTo>
                    <a:pt x="301" y="2205"/>
                  </a:lnTo>
                  <a:lnTo>
                    <a:pt x="61" y="1516"/>
                  </a:lnTo>
                  <a:lnTo>
                    <a:pt x="1" y="827"/>
                  </a:lnTo>
                  <a:lnTo>
                    <a:pt x="241" y="138"/>
                  </a:lnTo>
                  <a:lnTo>
                    <a:pt x="421" y="0"/>
                  </a:lnTo>
                  <a:lnTo>
                    <a:pt x="721" y="0"/>
                  </a:lnTo>
                  <a:lnTo>
                    <a:pt x="1022" y="0"/>
                  </a:lnTo>
                  <a:lnTo>
                    <a:pt x="1322" y="0"/>
                  </a:lnTo>
                  <a:lnTo>
                    <a:pt x="1562" y="276"/>
                  </a:lnTo>
                  <a:lnTo>
                    <a:pt x="1803" y="551"/>
                  </a:lnTo>
                  <a:lnTo>
                    <a:pt x="1983" y="827"/>
                  </a:lnTo>
                  <a:lnTo>
                    <a:pt x="2043" y="1378"/>
                  </a:lnTo>
                  <a:close/>
                </a:path>
              </a:pathLst>
            </a:custGeom>
            <a:solidFill>
              <a:srgbClr val="FF3D5B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35" name="Shape 335"/>
            <p:cNvSpPr/>
            <p:nvPr/>
          </p:nvSpPr>
          <p:spPr>
            <a:xfrm>
              <a:off x="298775" y="334075"/>
              <a:ext cx="174200" cy="186025"/>
            </a:xfrm>
            <a:custGeom>
              <a:avLst/>
              <a:gdLst/>
              <a:ahLst/>
              <a:cxnLst/>
              <a:rect l="0" t="0" r="0" b="0"/>
              <a:pathLst>
                <a:path w="6968" h="7441" extrusionOk="0">
                  <a:moveTo>
                    <a:pt x="3484" y="1"/>
                  </a:moveTo>
                  <a:lnTo>
                    <a:pt x="4205" y="139"/>
                  </a:lnTo>
                  <a:lnTo>
                    <a:pt x="4866" y="276"/>
                  </a:lnTo>
                  <a:lnTo>
                    <a:pt x="5406" y="690"/>
                  </a:lnTo>
                  <a:lnTo>
                    <a:pt x="5947" y="1103"/>
                  </a:lnTo>
                  <a:lnTo>
                    <a:pt x="6367" y="1654"/>
                  </a:lnTo>
                  <a:lnTo>
                    <a:pt x="6668" y="2205"/>
                  </a:lnTo>
                  <a:lnTo>
                    <a:pt x="6908" y="3032"/>
                  </a:lnTo>
                  <a:lnTo>
                    <a:pt x="6968" y="3721"/>
                  </a:lnTo>
                  <a:lnTo>
                    <a:pt x="6908" y="4410"/>
                  </a:lnTo>
                  <a:lnTo>
                    <a:pt x="6668" y="5236"/>
                  </a:lnTo>
                  <a:lnTo>
                    <a:pt x="6367" y="5787"/>
                  </a:lnTo>
                  <a:lnTo>
                    <a:pt x="5947" y="6338"/>
                  </a:lnTo>
                  <a:lnTo>
                    <a:pt x="5406" y="6752"/>
                  </a:lnTo>
                  <a:lnTo>
                    <a:pt x="4866" y="7165"/>
                  </a:lnTo>
                  <a:lnTo>
                    <a:pt x="4205" y="7303"/>
                  </a:lnTo>
                  <a:lnTo>
                    <a:pt x="3484" y="7441"/>
                  </a:lnTo>
                  <a:lnTo>
                    <a:pt x="2764" y="7303"/>
                  </a:lnTo>
                  <a:lnTo>
                    <a:pt x="2103" y="7165"/>
                  </a:lnTo>
                  <a:lnTo>
                    <a:pt x="1563" y="6752"/>
                  </a:lnTo>
                  <a:lnTo>
                    <a:pt x="1022" y="6338"/>
                  </a:lnTo>
                  <a:lnTo>
                    <a:pt x="602" y="5787"/>
                  </a:lnTo>
                  <a:lnTo>
                    <a:pt x="301" y="5236"/>
                  </a:lnTo>
                  <a:lnTo>
                    <a:pt x="61" y="4410"/>
                  </a:lnTo>
                  <a:lnTo>
                    <a:pt x="1" y="3721"/>
                  </a:lnTo>
                  <a:lnTo>
                    <a:pt x="61" y="3032"/>
                  </a:lnTo>
                  <a:lnTo>
                    <a:pt x="301" y="2205"/>
                  </a:lnTo>
                  <a:lnTo>
                    <a:pt x="602" y="1654"/>
                  </a:lnTo>
                  <a:lnTo>
                    <a:pt x="1022" y="1103"/>
                  </a:lnTo>
                  <a:lnTo>
                    <a:pt x="1563" y="690"/>
                  </a:lnTo>
                  <a:lnTo>
                    <a:pt x="2103" y="276"/>
                  </a:lnTo>
                  <a:lnTo>
                    <a:pt x="2764" y="139"/>
                  </a:lnTo>
                  <a:lnTo>
                    <a:pt x="3484" y="1"/>
                  </a:lnTo>
                  <a:close/>
                </a:path>
              </a:pathLst>
            </a:custGeom>
            <a:solidFill>
              <a:srgbClr val="FF3D5B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36" name="Shape 336"/>
            <p:cNvSpPr/>
            <p:nvPr/>
          </p:nvSpPr>
          <p:spPr>
            <a:xfrm>
              <a:off x="1022500" y="334075"/>
              <a:ext cx="172700" cy="186025"/>
            </a:xfrm>
            <a:custGeom>
              <a:avLst/>
              <a:gdLst/>
              <a:ahLst/>
              <a:cxnLst/>
              <a:rect l="0" t="0" r="0" b="0"/>
              <a:pathLst>
                <a:path w="6908" h="7441" extrusionOk="0">
                  <a:moveTo>
                    <a:pt x="3424" y="1"/>
                  </a:moveTo>
                  <a:lnTo>
                    <a:pt x="4145" y="139"/>
                  </a:lnTo>
                  <a:lnTo>
                    <a:pt x="4806" y="276"/>
                  </a:lnTo>
                  <a:lnTo>
                    <a:pt x="5346" y="690"/>
                  </a:lnTo>
                  <a:lnTo>
                    <a:pt x="5887" y="1103"/>
                  </a:lnTo>
                  <a:lnTo>
                    <a:pt x="6307" y="1654"/>
                  </a:lnTo>
                  <a:lnTo>
                    <a:pt x="6608" y="2205"/>
                  </a:lnTo>
                  <a:lnTo>
                    <a:pt x="6848" y="3032"/>
                  </a:lnTo>
                  <a:lnTo>
                    <a:pt x="6908" y="3721"/>
                  </a:lnTo>
                  <a:lnTo>
                    <a:pt x="6848" y="4410"/>
                  </a:lnTo>
                  <a:lnTo>
                    <a:pt x="6608" y="5236"/>
                  </a:lnTo>
                  <a:lnTo>
                    <a:pt x="6307" y="5787"/>
                  </a:lnTo>
                  <a:lnTo>
                    <a:pt x="5887" y="6338"/>
                  </a:lnTo>
                  <a:lnTo>
                    <a:pt x="5346" y="6752"/>
                  </a:lnTo>
                  <a:lnTo>
                    <a:pt x="4806" y="7165"/>
                  </a:lnTo>
                  <a:lnTo>
                    <a:pt x="4145" y="7303"/>
                  </a:lnTo>
                  <a:lnTo>
                    <a:pt x="3424" y="7441"/>
                  </a:lnTo>
                  <a:lnTo>
                    <a:pt x="2764" y="7303"/>
                  </a:lnTo>
                  <a:lnTo>
                    <a:pt x="2103" y="7165"/>
                  </a:lnTo>
                  <a:lnTo>
                    <a:pt x="1502" y="6752"/>
                  </a:lnTo>
                  <a:lnTo>
                    <a:pt x="1022" y="6338"/>
                  </a:lnTo>
                  <a:lnTo>
                    <a:pt x="602" y="5787"/>
                  </a:lnTo>
                  <a:lnTo>
                    <a:pt x="301" y="5236"/>
                  </a:lnTo>
                  <a:lnTo>
                    <a:pt x="61" y="4410"/>
                  </a:lnTo>
                  <a:lnTo>
                    <a:pt x="1" y="3721"/>
                  </a:lnTo>
                  <a:lnTo>
                    <a:pt x="61" y="3032"/>
                  </a:lnTo>
                  <a:lnTo>
                    <a:pt x="301" y="2205"/>
                  </a:lnTo>
                  <a:lnTo>
                    <a:pt x="602" y="1654"/>
                  </a:lnTo>
                  <a:lnTo>
                    <a:pt x="1022" y="1103"/>
                  </a:lnTo>
                  <a:lnTo>
                    <a:pt x="1502" y="690"/>
                  </a:lnTo>
                  <a:lnTo>
                    <a:pt x="2103" y="276"/>
                  </a:lnTo>
                  <a:lnTo>
                    <a:pt x="2764" y="139"/>
                  </a:lnTo>
                  <a:lnTo>
                    <a:pt x="3424" y="1"/>
                  </a:lnTo>
                  <a:close/>
                </a:path>
              </a:pathLst>
            </a:custGeom>
            <a:solidFill>
              <a:srgbClr val="FF3D5B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37" name="Shape 337"/>
            <p:cNvSpPr/>
            <p:nvPr/>
          </p:nvSpPr>
          <p:spPr>
            <a:xfrm>
              <a:off x="1762750" y="334075"/>
              <a:ext cx="172700" cy="186025"/>
            </a:xfrm>
            <a:custGeom>
              <a:avLst/>
              <a:gdLst/>
              <a:ahLst/>
              <a:cxnLst/>
              <a:rect l="0" t="0" r="0" b="0"/>
              <a:pathLst>
                <a:path w="6908" h="7441" extrusionOk="0">
                  <a:moveTo>
                    <a:pt x="3424" y="1"/>
                  </a:moveTo>
                  <a:lnTo>
                    <a:pt x="4145" y="139"/>
                  </a:lnTo>
                  <a:lnTo>
                    <a:pt x="4805" y="276"/>
                  </a:lnTo>
                  <a:lnTo>
                    <a:pt x="5346" y="690"/>
                  </a:lnTo>
                  <a:lnTo>
                    <a:pt x="5886" y="1103"/>
                  </a:lnTo>
                  <a:lnTo>
                    <a:pt x="6307" y="1654"/>
                  </a:lnTo>
                  <a:lnTo>
                    <a:pt x="6607" y="2205"/>
                  </a:lnTo>
                  <a:lnTo>
                    <a:pt x="6847" y="3032"/>
                  </a:lnTo>
                  <a:lnTo>
                    <a:pt x="6907" y="3721"/>
                  </a:lnTo>
                  <a:lnTo>
                    <a:pt x="6847" y="4410"/>
                  </a:lnTo>
                  <a:lnTo>
                    <a:pt x="6607" y="5236"/>
                  </a:lnTo>
                  <a:lnTo>
                    <a:pt x="6307" y="5787"/>
                  </a:lnTo>
                  <a:lnTo>
                    <a:pt x="5886" y="6338"/>
                  </a:lnTo>
                  <a:lnTo>
                    <a:pt x="5346" y="6752"/>
                  </a:lnTo>
                  <a:lnTo>
                    <a:pt x="4805" y="7165"/>
                  </a:lnTo>
                  <a:lnTo>
                    <a:pt x="4145" y="7303"/>
                  </a:lnTo>
                  <a:lnTo>
                    <a:pt x="3424" y="7441"/>
                  </a:lnTo>
                  <a:lnTo>
                    <a:pt x="2763" y="7303"/>
                  </a:lnTo>
                  <a:lnTo>
                    <a:pt x="2103" y="7165"/>
                  </a:lnTo>
                  <a:lnTo>
                    <a:pt x="1502" y="6752"/>
                  </a:lnTo>
                  <a:lnTo>
                    <a:pt x="1022" y="6338"/>
                  </a:lnTo>
                  <a:lnTo>
                    <a:pt x="601" y="5787"/>
                  </a:lnTo>
                  <a:lnTo>
                    <a:pt x="301" y="5236"/>
                  </a:lnTo>
                  <a:lnTo>
                    <a:pt x="61" y="4410"/>
                  </a:lnTo>
                  <a:lnTo>
                    <a:pt x="1" y="3721"/>
                  </a:lnTo>
                  <a:lnTo>
                    <a:pt x="61" y="3032"/>
                  </a:lnTo>
                  <a:lnTo>
                    <a:pt x="301" y="2205"/>
                  </a:lnTo>
                  <a:lnTo>
                    <a:pt x="601" y="1654"/>
                  </a:lnTo>
                  <a:lnTo>
                    <a:pt x="1022" y="1103"/>
                  </a:lnTo>
                  <a:lnTo>
                    <a:pt x="1502" y="690"/>
                  </a:lnTo>
                  <a:lnTo>
                    <a:pt x="2103" y="276"/>
                  </a:lnTo>
                  <a:lnTo>
                    <a:pt x="2763" y="139"/>
                  </a:lnTo>
                  <a:lnTo>
                    <a:pt x="3424" y="1"/>
                  </a:lnTo>
                  <a:close/>
                </a:path>
              </a:pathLst>
            </a:custGeom>
            <a:solidFill>
              <a:srgbClr val="FF3D5B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38" name="Shape 338"/>
            <p:cNvSpPr/>
            <p:nvPr/>
          </p:nvSpPr>
          <p:spPr>
            <a:xfrm>
              <a:off x="2500000" y="358200"/>
              <a:ext cx="174175" cy="182575"/>
            </a:xfrm>
            <a:custGeom>
              <a:avLst/>
              <a:gdLst/>
              <a:ahLst/>
              <a:cxnLst/>
              <a:rect l="0" t="0" r="0" b="0"/>
              <a:pathLst>
                <a:path w="6967" h="7303" extrusionOk="0">
                  <a:moveTo>
                    <a:pt x="3483" y="0"/>
                  </a:moveTo>
                  <a:lnTo>
                    <a:pt x="4204" y="138"/>
                  </a:lnTo>
                  <a:lnTo>
                    <a:pt x="4865" y="276"/>
                  </a:lnTo>
                  <a:lnTo>
                    <a:pt x="5405" y="551"/>
                  </a:lnTo>
                  <a:lnTo>
                    <a:pt x="5946" y="965"/>
                  </a:lnTo>
                  <a:lnTo>
                    <a:pt x="6366" y="1516"/>
                  </a:lnTo>
                  <a:lnTo>
                    <a:pt x="6667" y="2205"/>
                  </a:lnTo>
                  <a:lnTo>
                    <a:pt x="6907" y="2894"/>
                  </a:lnTo>
                  <a:lnTo>
                    <a:pt x="6967" y="3720"/>
                  </a:lnTo>
                  <a:lnTo>
                    <a:pt x="6907" y="4409"/>
                  </a:lnTo>
                  <a:lnTo>
                    <a:pt x="6667" y="5098"/>
                  </a:lnTo>
                  <a:lnTo>
                    <a:pt x="6366" y="5649"/>
                  </a:lnTo>
                  <a:lnTo>
                    <a:pt x="5946" y="6200"/>
                  </a:lnTo>
                  <a:lnTo>
                    <a:pt x="5405" y="6613"/>
                  </a:lnTo>
                  <a:lnTo>
                    <a:pt x="4865" y="7027"/>
                  </a:lnTo>
                  <a:lnTo>
                    <a:pt x="4204" y="7165"/>
                  </a:lnTo>
                  <a:lnTo>
                    <a:pt x="3483" y="7302"/>
                  </a:lnTo>
                  <a:lnTo>
                    <a:pt x="2763" y="7165"/>
                  </a:lnTo>
                  <a:lnTo>
                    <a:pt x="2102" y="7027"/>
                  </a:lnTo>
                  <a:lnTo>
                    <a:pt x="1562" y="6613"/>
                  </a:lnTo>
                  <a:lnTo>
                    <a:pt x="1021" y="6200"/>
                  </a:lnTo>
                  <a:lnTo>
                    <a:pt x="601" y="5649"/>
                  </a:lnTo>
                  <a:lnTo>
                    <a:pt x="300" y="5098"/>
                  </a:lnTo>
                  <a:lnTo>
                    <a:pt x="60" y="4409"/>
                  </a:lnTo>
                  <a:lnTo>
                    <a:pt x="0" y="3720"/>
                  </a:lnTo>
                  <a:lnTo>
                    <a:pt x="60" y="2894"/>
                  </a:lnTo>
                  <a:lnTo>
                    <a:pt x="300" y="2205"/>
                  </a:lnTo>
                  <a:lnTo>
                    <a:pt x="601" y="1516"/>
                  </a:lnTo>
                  <a:lnTo>
                    <a:pt x="1021" y="965"/>
                  </a:lnTo>
                  <a:lnTo>
                    <a:pt x="1562" y="551"/>
                  </a:lnTo>
                  <a:lnTo>
                    <a:pt x="2102" y="276"/>
                  </a:lnTo>
                  <a:lnTo>
                    <a:pt x="2763" y="138"/>
                  </a:lnTo>
                  <a:lnTo>
                    <a:pt x="3483" y="0"/>
                  </a:lnTo>
                  <a:close/>
                </a:path>
              </a:pathLst>
            </a:custGeom>
            <a:solidFill>
              <a:srgbClr val="FF3D5B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39" name="Shape 339"/>
            <p:cNvSpPr/>
            <p:nvPr/>
          </p:nvSpPr>
          <p:spPr>
            <a:xfrm>
              <a:off x="2705700" y="595850"/>
              <a:ext cx="81100" cy="396125"/>
            </a:xfrm>
            <a:custGeom>
              <a:avLst/>
              <a:gdLst/>
              <a:ahLst/>
              <a:cxnLst/>
              <a:rect l="0" t="0" r="0" b="0"/>
              <a:pathLst>
                <a:path w="3244" h="15845" extrusionOk="0">
                  <a:moveTo>
                    <a:pt x="0" y="7991"/>
                  </a:moveTo>
                  <a:lnTo>
                    <a:pt x="120" y="4823"/>
                  </a:lnTo>
                  <a:lnTo>
                    <a:pt x="421" y="2343"/>
                  </a:lnTo>
                  <a:lnTo>
                    <a:pt x="961" y="690"/>
                  </a:lnTo>
                  <a:lnTo>
                    <a:pt x="1562" y="1"/>
                  </a:lnTo>
                  <a:lnTo>
                    <a:pt x="2222" y="690"/>
                  </a:lnTo>
                  <a:lnTo>
                    <a:pt x="2703" y="2343"/>
                  </a:lnTo>
                  <a:lnTo>
                    <a:pt x="3063" y="4823"/>
                  </a:lnTo>
                  <a:lnTo>
                    <a:pt x="3243" y="7854"/>
                  </a:lnTo>
                  <a:lnTo>
                    <a:pt x="3123" y="11022"/>
                  </a:lnTo>
                  <a:lnTo>
                    <a:pt x="2763" y="13502"/>
                  </a:lnTo>
                  <a:lnTo>
                    <a:pt x="2283" y="15156"/>
                  </a:lnTo>
                  <a:lnTo>
                    <a:pt x="1682" y="15845"/>
                  </a:lnTo>
                  <a:lnTo>
                    <a:pt x="1021" y="15293"/>
                  </a:lnTo>
                  <a:lnTo>
                    <a:pt x="481" y="13502"/>
                  </a:lnTo>
                  <a:lnTo>
                    <a:pt x="120" y="11022"/>
                  </a:lnTo>
                  <a:lnTo>
                    <a:pt x="0" y="7991"/>
                  </a:lnTo>
                  <a:close/>
                </a:path>
              </a:pathLst>
            </a:custGeom>
            <a:solidFill>
              <a:srgbClr val="FF3D5B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40" name="Shape 340"/>
            <p:cNvSpPr/>
            <p:nvPr/>
          </p:nvSpPr>
          <p:spPr>
            <a:xfrm>
              <a:off x="186175" y="599300"/>
              <a:ext cx="81100" cy="399575"/>
            </a:xfrm>
            <a:custGeom>
              <a:avLst/>
              <a:gdLst/>
              <a:ahLst/>
              <a:cxnLst/>
              <a:rect l="0" t="0" r="0" b="0"/>
              <a:pathLst>
                <a:path w="3244" h="15983" extrusionOk="0">
                  <a:moveTo>
                    <a:pt x="0" y="7991"/>
                  </a:moveTo>
                  <a:lnTo>
                    <a:pt x="121" y="4822"/>
                  </a:lnTo>
                  <a:lnTo>
                    <a:pt x="481" y="2343"/>
                  </a:lnTo>
                  <a:lnTo>
                    <a:pt x="961" y="689"/>
                  </a:lnTo>
                  <a:lnTo>
                    <a:pt x="1622" y="0"/>
                  </a:lnTo>
                  <a:lnTo>
                    <a:pt x="2283" y="689"/>
                  </a:lnTo>
                  <a:lnTo>
                    <a:pt x="2763" y="2343"/>
                  </a:lnTo>
                  <a:lnTo>
                    <a:pt x="3124" y="4822"/>
                  </a:lnTo>
                  <a:lnTo>
                    <a:pt x="3244" y="7991"/>
                  </a:lnTo>
                  <a:lnTo>
                    <a:pt x="3124" y="11160"/>
                  </a:lnTo>
                  <a:lnTo>
                    <a:pt x="2763" y="13640"/>
                  </a:lnTo>
                  <a:lnTo>
                    <a:pt x="2283" y="15293"/>
                  </a:lnTo>
                  <a:lnTo>
                    <a:pt x="1622" y="15982"/>
                  </a:lnTo>
                  <a:lnTo>
                    <a:pt x="961" y="15293"/>
                  </a:lnTo>
                  <a:lnTo>
                    <a:pt x="481" y="13640"/>
                  </a:lnTo>
                  <a:lnTo>
                    <a:pt x="121" y="11160"/>
                  </a:lnTo>
                  <a:lnTo>
                    <a:pt x="0" y="7991"/>
                  </a:lnTo>
                  <a:close/>
                </a:path>
              </a:pathLst>
            </a:custGeom>
            <a:solidFill>
              <a:srgbClr val="FF3D5B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41" name="Shape 341"/>
            <p:cNvSpPr/>
            <p:nvPr/>
          </p:nvSpPr>
          <p:spPr>
            <a:xfrm>
              <a:off x="187675" y="1980475"/>
              <a:ext cx="81100" cy="399550"/>
            </a:xfrm>
            <a:custGeom>
              <a:avLst/>
              <a:gdLst/>
              <a:ahLst/>
              <a:cxnLst/>
              <a:rect l="0" t="0" r="0" b="0"/>
              <a:pathLst>
                <a:path w="3244" h="15982" extrusionOk="0">
                  <a:moveTo>
                    <a:pt x="1" y="8129"/>
                  </a:moveTo>
                  <a:lnTo>
                    <a:pt x="61" y="4960"/>
                  </a:lnTo>
                  <a:lnTo>
                    <a:pt x="421" y="2480"/>
                  </a:lnTo>
                  <a:lnTo>
                    <a:pt x="901" y="689"/>
                  </a:lnTo>
                  <a:lnTo>
                    <a:pt x="1502" y="0"/>
                  </a:lnTo>
                  <a:lnTo>
                    <a:pt x="2163" y="551"/>
                  </a:lnTo>
                  <a:lnTo>
                    <a:pt x="2703" y="2205"/>
                  </a:lnTo>
                  <a:lnTo>
                    <a:pt x="3064" y="4822"/>
                  </a:lnTo>
                  <a:lnTo>
                    <a:pt x="3244" y="7853"/>
                  </a:lnTo>
                  <a:lnTo>
                    <a:pt x="3184" y="11022"/>
                  </a:lnTo>
                  <a:lnTo>
                    <a:pt x="2883" y="13502"/>
                  </a:lnTo>
                  <a:lnTo>
                    <a:pt x="2343" y="15293"/>
                  </a:lnTo>
                  <a:lnTo>
                    <a:pt x="1742" y="15982"/>
                  </a:lnTo>
                  <a:lnTo>
                    <a:pt x="1142" y="15431"/>
                  </a:lnTo>
                  <a:lnTo>
                    <a:pt x="601" y="13640"/>
                  </a:lnTo>
                  <a:lnTo>
                    <a:pt x="181" y="11160"/>
                  </a:lnTo>
                  <a:lnTo>
                    <a:pt x="1" y="8129"/>
                  </a:lnTo>
                  <a:close/>
                </a:path>
              </a:pathLst>
            </a:custGeom>
            <a:solidFill>
              <a:srgbClr val="FF3D5B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42" name="Shape 342"/>
            <p:cNvSpPr/>
            <p:nvPr/>
          </p:nvSpPr>
          <p:spPr>
            <a:xfrm>
              <a:off x="298775" y="2483350"/>
              <a:ext cx="174200" cy="186000"/>
            </a:xfrm>
            <a:custGeom>
              <a:avLst/>
              <a:gdLst/>
              <a:ahLst/>
              <a:cxnLst/>
              <a:rect l="0" t="0" r="0" b="0"/>
              <a:pathLst>
                <a:path w="6968" h="7440" extrusionOk="0">
                  <a:moveTo>
                    <a:pt x="3484" y="0"/>
                  </a:moveTo>
                  <a:lnTo>
                    <a:pt x="4205" y="138"/>
                  </a:lnTo>
                  <a:lnTo>
                    <a:pt x="4866" y="276"/>
                  </a:lnTo>
                  <a:lnTo>
                    <a:pt x="5406" y="689"/>
                  </a:lnTo>
                  <a:lnTo>
                    <a:pt x="5947" y="1102"/>
                  </a:lnTo>
                  <a:lnTo>
                    <a:pt x="6367" y="1653"/>
                  </a:lnTo>
                  <a:lnTo>
                    <a:pt x="6668" y="2204"/>
                  </a:lnTo>
                  <a:lnTo>
                    <a:pt x="6908" y="3031"/>
                  </a:lnTo>
                  <a:lnTo>
                    <a:pt x="6968" y="3720"/>
                  </a:lnTo>
                  <a:lnTo>
                    <a:pt x="6908" y="4409"/>
                  </a:lnTo>
                  <a:lnTo>
                    <a:pt x="6668" y="5235"/>
                  </a:lnTo>
                  <a:lnTo>
                    <a:pt x="6367" y="5787"/>
                  </a:lnTo>
                  <a:lnTo>
                    <a:pt x="5947" y="6338"/>
                  </a:lnTo>
                  <a:lnTo>
                    <a:pt x="5406" y="6751"/>
                  </a:lnTo>
                  <a:lnTo>
                    <a:pt x="4866" y="7164"/>
                  </a:lnTo>
                  <a:lnTo>
                    <a:pt x="4205" y="7302"/>
                  </a:lnTo>
                  <a:lnTo>
                    <a:pt x="3484" y="7440"/>
                  </a:lnTo>
                  <a:lnTo>
                    <a:pt x="2764" y="7302"/>
                  </a:lnTo>
                  <a:lnTo>
                    <a:pt x="2103" y="7164"/>
                  </a:lnTo>
                  <a:lnTo>
                    <a:pt x="1563" y="6751"/>
                  </a:lnTo>
                  <a:lnTo>
                    <a:pt x="1022" y="6338"/>
                  </a:lnTo>
                  <a:lnTo>
                    <a:pt x="602" y="5787"/>
                  </a:lnTo>
                  <a:lnTo>
                    <a:pt x="301" y="5235"/>
                  </a:lnTo>
                  <a:lnTo>
                    <a:pt x="61" y="4409"/>
                  </a:lnTo>
                  <a:lnTo>
                    <a:pt x="1" y="3720"/>
                  </a:lnTo>
                  <a:lnTo>
                    <a:pt x="61" y="3031"/>
                  </a:lnTo>
                  <a:lnTo>
                    <a:pt x="301" y="2204"/>
                  </a:lnTo>
                  <a:lnTo>
                    <a:pt x="602" y="1653"/>
                  </a:lnTo>
                  <a:lnTo>
                    <a:pt x="1022" y="1102"/>
                  </a:lnTo>
                  <a:lnTo>
                    <a:pt x="1563" y="689"/>
                  </a:lnTo>
                  <a:lnTo>
                    <a:pt x="2103" y="276"/>
                  </a:lnTo>
                  <a:lnTo>
                    <a:pt x="2764" y="138"/>
                  </a:lnTo>
                  <a:lnTo>
                    <a:pt x="3484" y="0"/>
                  </a:lnTo>
                  <a:close/>
                </a:path>
              </a:pathLst>
            </a:custGeom>
            <a:solidFill>
              <a:srgbClr val="FF3D5B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43" name="Shape 343"/>
            <p:cNvSpPr/>
            <p:nvPr/>
          </p:nvSpPr>
          <p:spPr>
            <a:xfrm>
              <a:off x="1049525" y="2500550"/>
              <a:ext cx="172700" cy="186025"/>
            </a:xfrm>
            <a:custGeom>
              <a:avLst/>
              <a:gdLst/>
              <a:ahLst/>
              <a:cxnLst/>
              <a:rect l="0" t="0" r="0" b="0"/>
              <a:pathLst>
                <a:path w="6908" h="7441" extrusionOk="0">
                  <a:moveTo>
                    <a:pt x="3545" y="1"/>
                  </a:moveTo>
                  <a:lnTo>
                    <a:pt x="4205" y="139"/>
                  </a:lnTo>
                  <a:lnTo>
                    <a:pt x="4806" y="277"/>
                  </a:lnTo>
                  <a:lnTo>
                    <a:pt x="5406" y="690"/>
                  </a:lnTo>
                  <a:lnTo>
                    <a:pt x="5887" y="1103"/>
                  </a:lnTo>
                  <a:lnTo>
                    <a:pt x="6307" y="1654"/>
                  </a:lnTo>
                  <a:lnTo>
                    <a:pt x="6608" y="2205"/>
                  </a:lnTo>
                  <a:lnTo>
                    <a:pt x="6848" y="3032"/>
                  </a:lnTo>
                  <a:lnTo>
                    <a:pt x="6908" y="3721"/>
                  </a:lnTo>
                  <a:lnTo>
                    <a:pt x="6848" y="4410"/>
                  </a:lnTo>
                  <a:lnTo>
                    <a:pt x="6608" y="5236"/>
                  </a:lnTo>
                  <a:lnTo>
                    <a:pt x="6307" y="5787"/>
                  </a:lnTo>
                  <a:lnTo>
                    <a:pt x="5887" y="6339"/>
                  </a:lnTo>
                  <a:lnTo>
                    <a:pt x="5406" y="6752"/>
                  </a:lnTo>
                  <a:lnTo>
                    <a:pt x="4806" y="7165"/>
                  </a:lnTo>
                  <a:lnTo>
                    <a:pt x="4205" y="7303"/>
                  </a:lnTo>
                  <a:lnTo>
                    <a:pt x="3545" y="7441"/>
                  </a:lnTo>
                  <a:lnTo>
                    <a:pt x="2824" y="7303"/>
                  </a:lnTo>
                  <a:lnTo>
                    <a:pt x="2163" y="7165"/>
                  </a:lnTo>
                  <a:lnTo>
                    <a:pt x="1563" y="6752"/>
                  </a:lnTo>
                  <a:lnTo>
                    <a:pt x="1022" y="6339"/>
                  </a:lnTo>
                  <a:lnTo>
                    <a:pt x="602" y="5787"/>
                  </a:lnTo>
                  <a:lnTo>
                    <a:pt x="301" y="5236"/>
                  </a:lnTo>
                  <a:lnTo>
                    <a:pt x="61" y="4410"/>
                  </a:lnTo>
                  <a:lnTo>
                    <a:pt x="1" y="3721"/>
                  </a:lnTo>
                  <a:lnTo>
                    <a:pt x="61" y="3032"/>
                  </a:lnTo>
                  <a:lnTo>
                    <a:pt x="301" y="2205"/>
                  </a:lnTo>
                  <a:lnTo>
                    <a:pt x="602" y="1654"/>
                  </a:lnTo>
                  <a:lnTo>
                    <a:pt x="1022" y="1103"/>
                  </a:lnTo>
                  <a:lnTo>
                    <a:pt x="1563" y="690"/>
                  </a:lnTo>
                  <a:lnTo>
                    <a:pt x="2163" y="277"/>
                  </a:lnTo>
                  <a:lnTo>
                    <a:pt x="2824" y="139"/>
                  </a:lnTo>
                  <a:lnTo>
                    <a:pt x="3545" y="1"/>
                  </a:lnTo>
                  <a:close/>
                </a:path>
              </a:pathLst>
            </a:custGeom>
            <a:solidFill>
              <a:srgbClr val="FF3D5B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44" name="Shape 344"/>
            <p:cNvSpPr/>
            <p:nvPr/>
          </p:nvSpPr>
          <p:spPr>
            <a:xfrm>
              <a:off x="1797275" y="2483350"/>
              <a:ext cx="172700" cy="186000"/>
            </a:xfrm>
            <a:custGeom>
              <a:avLst/>
              <a:gdLst/>
              <a:ahLst/>
              <a:cxnLst/>
              <a:rect l="0" t="0" r="0" b="0"/>
              <a:pathLst>
                <a:path w="6908" h="7440" extrusionOk="0">
                  <a:moveTo>
                    <a:pt x="3484" y="0"/>
                  </a:moveTo>
                  <a:lnTo>
                    <a:pt x="4145" y="138"/>
                  </a:lnTo>
                  <a:lnTo>
                    <a:pt x="4806" y="276"/>
                  </a:lnTo>
                  <a:lnTo>
                    <a:pt x="5406" y="689"/>
                  </a:lnTo>
                  <a:lnTo>
                    <a:pt x="5887" y="1102"/>
                  </a:lnTo>
                  <a:lnTo>
                    <a:pt x="6307" y="1653"/>
                  </a:lnTo>
                  <a:lnTo>
                    <a:pt x="6608" y="2204"/>
                  </a:lnTo>
                  <a:lnTo>
                    <a:pt x="6848" y="3031"/>
                  </a:lnTo>
                  <a:lnTo>
                    <a:pt x="6908" y="3720"/>
                  </a:lnTo>
                  <a:lnTo>
                    <a:pt x="6848" y="4409"/>
                  </a:lnTo>
                  <a:lnTo>
                    <a:pt x="6608" y="5235"/>
                  </a:lnTo>
                  <a:lnTo>
                    <a:pt x="6307" y="5787"/>
                  </a:lnTo>
                  <a:lnTo>
                    <a:pt x="5887" y="6338"/>
                  </a:lnTo>
                  <a:lnTo>
                    <a:pt x="5406" y="6751"/>
                  </a:lnTo>
                  <a:lnTo>
                    <a:pt x="4806" y="7164"/>
                  </a:lnTo>
                  <a:lnTo>
                    <a:pt x="4145" y="7302"/>
                  </a:lnTo>
                  <a:lnTo>
                    <a:pt x="3484" y="7440"/>
                  </a:lnTo>
                  <a:lnTo>
                    <a:pt x="2764" y="7302"/>
                  </a:lnTo>
                  <a:lnTo>
                    <a:pt x="2103" y="7164"/>
                  </a:lnTo>
                  <a:lnTo>
                    <a:pt x="1562" y="6751"/>
                  </a:lnTo>
                  <a:lnTo>
                    <a:pt x="1022" y="6338"/>
                  </a:lnTo>
                  <a:lnTo>
                    <a:pt x="601" y="5787"/>
                  </a:lnTo>
                  <a:lnTo>
                    <a:pt x="301" y="5235"/>
                  </a:lnTo>
                  <a:lnTo>
                    <a:pt x="61" y="4409"/>
                  </a:lnTo>
                  <a:lnTo>
                    <a:pt x="1" y="3720"/>
                  </a:lnTo>
                  <a:lnTo>
                    <a:pt x="61" y="3031"/>
                  </a:lnTo>
                  <a:lnTo>
                    <a:pt x="301" y="2204"/>
                  </a:lnTo>
                  <a:lnTo>
                    <a:pt x="601" y="1653"/>
                  </a:lnTo>
                  <a:lnTo>
                    <a:pt x="1022" y="1102"/>
                  </a:lnTo>
                  <a:lnTo>
                    <a:pt x="1562" y="689"/>
                  </a:lnTo>
                  <a:lnTo>
                    <a:pt x="2103" y="276"/>
                  </a:lnTo>
                  <a:lnTo>
                    <a:pt x="2764" y="138"/>
                  </a:lnTo>
                  <a:lnTo>
                    <a:pt x="3484" y="0"/>
                  </a:lnTo>
                  <a:close/>
                </a:path>
              </a:pathLst>
            </a:custGeom>
            <a:solidFill>
              <a:srgbClr val="FF3D5B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45" name="Shape 345"/>
            <p:cNvSpPr/>
            <p:nvPr/>
          </p:nvSpPr>
          <p:spPr>
            <a:xfrm>
              <a:off x="2518000" y="2469575"/>
              <a:ext cx="174200" cy="182550"/>
            </a:xfrm>
            <a:custGeom>
              <a:avLst/>
              <a:gdLst/>
              <a:ahLst/>
              <a:cxnLst/>
              <a:rect l="0" t="0" r="0" b="0"/>
              <a:pathLst>
                <a:path w="6968" h="7302" extrusionOk="0">
                  <a:moveTo>
                    <a:pt x="3484" y="0"/>
                  </a:moveTo>
                  <a:lnTo>
                    <a:pt x="4205" y="138"/>
                  </a:lnTo>
                  <a:lnTo>
                    <a:pt x="4866" y="276"/>
                  </a:lnTo>
                  <a:lnTo>
                    <a:pt x="5406" y="689"/>
                  </a:lnTo>
                  <a:lnTo>
                    <a:pt x="5947" y="1102"/>
                  </a:lnTo>
                  <a:lnTo>
                    <a:pt x="6367" y="1653"/>
                  </a:lnTo>
                  <a:lnTo>
                    <a:pt x="6667" y="2204"/>
                  </a:lnTo>
                  <a:lnTo>
                    <a:pt x="6908" y="2893"/>
                  </a:lnTo>
                  <a:lnTo>
                    <a:pt x="6968" y="3582"/>
                  </a:lnTo>
                  <a:lnTo>
                    <a:pt x="6908" y="4271"/>
                  </a:lnTo>
                  <a:lnTo>
                    <a:pt x="6667" y="5098"/>
                  </a:lnTo>
                  <a:lnTo>
                    <a:pt x="6367" y="5649"/>
                  </a:lnTo>
                  <a:lnTo>
                    <a:pt x="5947" y="6200"/>
                  </a:lnTo>
                  <a:lnTo>
                    <a:pt x="5406" y="6613"/>
                  </a:lnTo>
                  <a:lnTo>
                    <a:pt x="4866" y="7026"/>
                  </a:lnTo>
                  <a:lnTo>
                    <a:pt x="4205" y="7164"/>
                  </a:lnTo>
                  <a:lnTo>
                    <a:pt x="3484" y="7302"/>
                  </a:lnTo>
                  <a:lnTo>
                    <a:pt x="2763" y="7164"/>
                  </a:lnTo>
                  <a:lnTo>
                    <a:pt x="2103" y="7026"/>
                  </a:lnTo>
                  <a:lnTo>
                    <a:pt x="1562" y="6613"/>
                  </a:lnTo>
                  <a:lnTo>
                    <a:pt x="1022" y="6200"/>
                  </a:lnTo>
                  <a:lnTo>
                    <a:pt x="601" y="5649"/>
                  </a:lnTo>
                  <a:lnTo>
                    <a:pt x="301" y="5098"/>
                  </a:lnTo>
                  <a:lnTo>
                    <a:pt x="61" y="4271"/>
                  </a:lnTo>
                  <a:lnTo>
                    <a:pt x="1" y="3582"/>
                  </a:lnTo>
                  <a:lnTo>
                    <a:pt x="61" y="2893"/>
                  </a:lnTo>
                  <a:lnTo>
                    <a:pt x="301" y="2204"/>
                  </a:lnTo>
                  <a:lnTo>
                    <a:pt x="601" y="1653"/>
                  </a:lnTo>
                  <a:lnTo>
                    <a:pt x="1022" y="1102"/>
                  </a:lnTo>
                  <a:lnTo>
                    <a:pt x="1562" y="689"/>
                  </a:lnTo>
                  <a:lnTo>
                    <a:pt x="2103" y="276"/>
                  </a:lnTo>
                  <a:lnTo>
                    <a:pt x="2763" y="138"/>
                  </a:lnTo>
                  <a:lnTo>
                    <a:pt x="3484" y="0"/>
                  </a:lnTo>
                  <a:close/>
                </a:path>
              </a:pathLst>
            </a:custGeom>
            <a:solidFill>
              <a:srgbClr val="FF3D5B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46" name="Shape 346"/>
            <p:cNvSpPr/>
            <p:nvPr/>
          </p:nvSpPr>
          <p:spPr>
            <a:xfrm>
              <a:off x="2714700" y="1980475"/>
              <a:ext cx="81100" cy="399550"/>
            </a:xfrm>
            <a:custGeom>
              <a:avLst/>
              <a:gdLst/>
              <a:ahLst/>
              <a:cxnLst/>
              <a:rect l="0" t="0" r="0" b="0"/>
              <a:pathLst>
                <a:path w="3244" h="15982" extrusionOk="0">
                  <a:moveTo>
                    <a:pt x="1" y="7991"/>
                  </a:moveTo>
                  <a:lnTo>
                    <a:pt x="121" y="4822"/>
                  </a:lnTo>
                  <a:lnTo>
                    <a:pt x="481" y="2342"/>
                  </a:lnTo>
                  <a:lnTo>
                    <a:pt x="962" y="689"/>
                  </a:lnTo>
                  <a:lnTo>
                    <a:pt x="1622" y="0"/>
                  </a:lnTo>
                  <a:lnTo>
                    <a:pt x="2283" y="689"/>
                  </a:lnTo>
                  <a:lnTo>
                    <a:pt x="2763" y="2342"/>
                  </a:lnTo>
                  <a:lnTo>
                    <a:pt x="3124" y="4822"/>
                  </a:lnTo>
                  <a:lnTo>
                    <a:pt x="3244" y="7991"/>
                  </a:lnTo>
                  <a:lnTo>
                    <a:pt x="3124" y="11160"/>
                  </a:lnTo>
                  <a:lnTo>
                    <a:pt x="2763" y="13640"/>
                  </a:lnTo>
                  <a:lnTo>
                    <a:pt x="2283" y="15293"/>
                  </a:lnTo>
                  <a:lnTo>
                    <a:pt x="1622" y="15982"/>
                  </a:lnTo>
                  <a:lnTo>
                    <a:pt x="962" y="15293"/>
                  </a:lnTo>
                  <a:lnTo>
                    <a:pt x="481" y="13640"/>
                  </a:lnTo>
                  <a:lnTo>
                    <a:pt x="121" y="11160"/>
                  </a:lnTo>
                  <a:lnTo>
                    <a:pt x="1" y="7991"/>
                  </a:lnTo>
                  <a:close/>
                </a:path>
              </a:pathLst>
            </a:custGeom>
            <a:solidFill>
              <a:srgbClr val="FF3D5B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47" name="Shape 347"/>
            <p:cNvSpPr/>
            <p:nvPr/>
          </p:nvSpPr>
          <p:spPr>
            <a:xfrm>
              <a:off x="427925" y="771525"/>
              <a:ext cx="2076600" cy="1419075"/>
            </a:xfrm>
            <a:custGeom>
              <a:avLst/>
              <a:gdLst/>
              <a:ahLst/>
              <a:cxnLst/>
              <a:rect l="0" t="0" r="0" b="0"/>
              <a:pathLst>
                <a:path w="83064" h="56763" extrusionOk="0">
                  <a:moveTo>
                    <a:pt x="42823" y="0"/>
                  </a:moveTo>
                  <a:lnTo>
                    <a:pt x="0" y="28657"/>
                  </a:lnTo>
                  <a:lnTo>
                    <a:pt x="43063" y="56762"/>
                  </a:lnTo>
                  <a:lnTo>
                    <a:pt x="83063" y="28657"/>
                  </a:lnTo>
                  <a:lnTo>
                    <a:pt x="42823" y="0"/>
                  </a:lnTo>
                  <a:close/>
                </a:path>
              </a:pathLst>
            </a:custGeom>
            <a:solidFill>
              <a:srgbClr val="FF3D5B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48" name="Shape 348"/>
            <p:cNvSpPr/>
            <p:nvPr/>
          </p:nvSpPr>
          <p:spPr>
            <a:xfrm>
              <a:off x="61550" y="137750"/>
              <a:ext cx="183200" cy="406475"/>
            </a:xfrm>
            <a:custGeom>
              <a:avLst/>
              <a:gdLst/>
              <a:ahLst/>
              <a:cxnLst/>
              <a:rect l="0" t="0" r="0" b="0"/>
              <a:pathLst>
                <a:path w="7328" h="16259" extrusionOk="0">
                  <a:moveTo>
                    <a:pt x="7328" y="9783"/>
                  </a:moveTo>
                  <a:lnTo>
                    <a:pt x="7328" y="6752"/>
                  </a:lnTo>
                  <a:lnTo>
                    <a:pt x="6847" y="4134"/>
                  </a:lnTo>
                  <a:lnTo>
                    <a:pt x="6006" y="2067"/>
                  </a:lnTo>
                  <a:lnTo>
                    <a:pt x="4985" y="690"/>
                  </a:lnTo>
                  <a:lnTo>
                    <a:pt x="3844" y="1"/>
                  </a:lnTo>
                  <a:lnTo>
                    <a:pt x="2643" y="276"/>
                  </a:lnTo>
                  <a:lnTo>
                    <a:pt x="1502" y="1516"/>
                  </a:lnTo>
                  <a:lnTo>
                    <a:pt x="541" y="3859"/>
                  </a:lnTo>
                  <a:lnTo>
                    <a:pt x="61" y="6338"/>
                  </a:lnTo>
                  <a:lnTo>
                    <a:pt x="0" y="8818"/>
                  </a:lnTo>
                  <a:lnTo>
                    <a:pt x="361" y="11298"/>
                  </a:lnTo>
                  <a:lnTo>
                    <a:pt x="1021" y="13365"/>
                  </a:lnTo>
                  <a:lnTo>
                    <a:pt x="1862" y="15018"/>
                  </a:lnTo>
                  <a:lnTo>
                    <a:pt x="2943" y="15983"/>
                  </a:lnTo>
                  <a:lnTo>
                    <a:pt x="4085" y="16258"/>
                  </a:lnTo>
                  <a:lnTo>
                    <a:pt x="5226" y="15569"/>
                  </a:lnTo>
                  <a:lnTo>
                    <a:pt x="4145" y="14880"/>
                  </a:lnTo>
                  <a:lnTo>
                    <a:pt x="3304" y="13916"/>
                  </a:lnTo>
                  <a:lnTo>
                    <a:pt x="2763" y="12814"/>
                  </a:lnTo>
                  <a:lnTo>
                    <a:pt x="2463" y="11712"/>
                  </a:lnTo>
                  <a:lnTo>
                    <a:pt x="2343" y="10334"/>
                  </a:lnTo>
                  <a:lnTo>
                    <a:pt x="2523" y="9094"/>
                  </a:lnTo>
                  <a:lnTo>
                    <a:pt x="2823" y="7716"/>
                  </a:lnTo>
                  <a:lnTo>
                    <a:pt x="3304" y="6338"/>
                  </a:lnTo>
                  <a:lnTo>
                    <a:pt x="3844" y="5236"/>
                  </a:lnTo>
                  <a:lnTo>
                    <a:pt x="4385" y="4823"/>
                  </a:lnTo>
                  <a:lnTo>
                    <a:pt x="4925" y="4961"/>
                  </a:lnTo>
                  <a:lnTo>
                    <a:pt x="5466" y="5512"/>
                  </a:lnTo>
                  <a:lnTo>
                    <a:pt x="6006" y="6476"/>
                  </a:lnTo>
                  <a:lnTo>
                    <a:pt x="6487" y="7578"/>
                  </a:lnTo>
                  <a:lnTo>
                    <a:pt x="6967" y="8681"/>
                  </a:lnTo>
                  <a:lnTo>
                    <a:pt x="7328" y="9783"/>
                  </a:lnTo>
                  <a:close/>
                </a:path>
              </a:pathLst>
            </a:custGeom>
            <a:solidFill>
              <a:srgbClr val="FF3D5B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49" name="Shape 349"/>
            <p:cNvSpPr/>
            <p:nvPr/>
          </p:nvSpPr>
          <p:spPr>
            <a:xfrm>
              <a:off x="58550" y="2476450"/>
              <a:ext cx="178700" cy="413350"/>
            </a:xfrm>
            <a:custGeom>
              <a:avLst/>
              <a:gdLst/>
              <a:ahLst/>
              <a:cxnLst/>
              <a:rect l="0" t="0" r="0" b="0"/>
              <a:pathLst>
                <a:path w="7148" h="16534" extrusionOk="0">
                  <a:moveTo>
                    <a:pt x="5526" y="965"/>
                  </a:moveTo>
                  <a:lnTo>
                    <a:pt x="4265" y="1"/>
                  </a:lnTo>
                  <a:lnTo>
                    <a:pt x="3063" y="138"/>
                  </a:lnTo>
                  <a:lnTo>
                    <a:pt x="1922" y="1241"/>
                  </a:lnTo>
                  <a:lnTo>
                    <a:pt x="961" y="2894"/>
                  </a:lnTo>
                  <a:lnTo>
                    <a:pt x="301" y="5236"/>
                  </a:lnTo>
                  <a:lnTo>
                    <a:pt x="0" y="7991"/>
                  </a:lnTo>
                  <a:lnTo>
                    <a:pt x="120" y="10747"/>
                  </a:lnTo>
                  <a:lnTo>
                    <a:pt x="781" y="13640"/>
                  </a:lnTo>
                  <a:lnTo>
                    <a:pt x="1682" y="15569"/>
                  </a:lnTo>
                  <a:lnTo>
                    <a:pt x="2703" y="16396"/>
                  </a:lnTo>
                  <a:lnTo>
                    <a:pt x="3784" y="16533"/>
                  </a:lnTo>
                  <a:lnTo>
                    <a:pt x="4865" y="15844"/>
                  </a:lnTo>
                  <a:lnTo>
                    <a:pt x="5826" y="14467"/>
                  </a:lnTo>
                  <a:lnTo>
                    <a:pt x="6547" y="12538"/>
                  </a:lnTo>
                  <a:lnTo>
                    <a:pt x="7027" y="10196"/>
                  </a:lnTo>
                  <a:lnTo>
                    <a:pt x="7147" y="7440"/>
                  </a:lnTo>
                  <a:lnTo>
                    <a:pt x="6487" y="9507"/>
                  </a:lnTo>
                  <a:lnTo>
                    <a:pt x="5826" y="11022"/>
                  </a:lnTo>
                  <a:lnTo>
                    <a:pt x="5226" y="11849"/>
                  </a:lnTo>
                  <a:lnTo>
                    <a:pt x="4625" y="12125"/>
                  </a:lnTo>
                  <a:lnTo>
                    <a:pt x="4084" y="11849"/>
                  </a:lnTo>
                  <a:lnTo>
                    <a:pt x="3544" y="11160"/>
                  </a:lnTo>
                  <a:lnTo>
                    <a:pt x="3123" y="9920"/>
                  </a:lnTo>
                  <a:lnTo>
                    <a:pt x="2703" y="8405"/>
                  </a:lnTo>
                  <a:lnTo>
                    <a:pt x="2463" y="7027"/>
                  </a:lnTo>
                  <a:lnTo>
                    <a:pt x="2463" y="5649"/>
                  </a:lnTo>
                  <a:lnTo>
                    <a:pt x="2703" y="4547"/>
                  </a:lnTo>
                  <a:lnTo>
                    <a:pt x="3184" y="3583"/>
                  </a:lnTo>
                  <a:lnTo>
                    <a:pt x="3724" y="2756"/>
                  </a:lnTo>
                  <a:lnTo>
                    <a:pt x="4325" y="2067"/>
                  </a:lnTo>
                  <a:lnTo>
                    <a:pt x="4985" y="1378"/>
                  </a:lnTo>
                  <a:lnTo>
                    <a:pt x="5526" y="965"/>
                  </a:lnTo>
                  <a:close/>
                </a:path>
              </a:pathLst>
            </a:custGeom>
            <a:solidFill>
              <a:srgbClr val="FF3D5B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50" name="Shape 350"/>
            <p:cNvSpPr/>
            <p:nvPr/>
          </p:nvSpPr>
          <p:spPr>
            <a:xfrm>
              <a:off x="2741725" y="134325"/>
              <a:ext cx="178700" cy="416775"/>
            </a:xfrm>
            <a:custGeom>
              <a:avLst/>
              <a:gdLst/>
              <a:ahLst/>
              <a:cxnLst/>
              <a:rect l="0" t="0" r="0" b="0"/>
              <a:pathLst>
                <a:path w="7148" h="16671" extrusionOk="0">
                  <a:moveTo>
                    <a:pt x="1682" y="15706"/>
                  </a:moveTo>
                  <a:lnTo>
                    <a:pt x="2944" y="16671"/>
                  </a:lnTo>
                  <a:lnTo>
                    <a:pt x="4145" y="16395"/>
                  </a:lnTo>
                  <a:lnTo>
                    <a:pt x="5286" y="15293"/>
                  </a:lnTo>
                  <a:lnTo>
                    <a:pt x="6187" y="13502"/>
                  </a:lnTo>
                  <a:lnTo>
                    <a:pt x="6848" y="11160"/>
                  </a:lnTo>
                  <a:lnTo>
                    <a:pt x="7148" y="8542"/>
                  </a:lnTo>
                  <a:lnTo>
                    <a:pt x="7028" y="5649"/>
                  </a:lnTo>
                  <a:lnTo>
                    <a:pt x="6367" y="2893"/>
                  </a:lnTo>
                  <a:lnTo>
                    <a:pt x="5466" y="965"/>
                  </a:lnTo>
                  <a:lnTo>
                    <a:pt x="4445" y="138"/>
                  </a:lnTo>
                  <a:lnTo>
                    <a:pt x="3364" y="0"/>
                  </a:lnTo>
                  <a:lnTo>
                    <a:pt x="2283" y="827"/>
                  </a:lnTo>
                  <a:lnTo>
                    <a:pt x="1322" y="2204"/>
                  </a:lnTo>
                  <a:lnTo>
                    <a:pt x="601" y="4133"/>
                  </a:lnTo>
                  <a:lnTo>
                    <a:pt x="121" y="6613"/>
                  </a:lnTo>
                  <a:lnTo>
                    <a:pt x="1" y="9369"/>
                  </a:lnTo>
                  <a:lnTo>
                    <a:pt x="661" y="7164"/>
                  </a:lnTo>
                  <a:lnTo>
                    <a:pt x="1262" y="5649"/>
                  </a:lnTo>
                  <a:lnTo>
                    <a:pt x="1923" y="4822"/>
                  </a:lnTo>
                  <a:lnTo>
                    <a:pt x="2523" y="4547"/>
                  </a:lnTo>
                  <a:lnTo>
                    <a:pt x="3064" y="4684"/>
                  </a:lnTo>
                  <a:lnTo>
                    <a:pt x="3544" y="5511"/>
                  </a:lnTo>
                  <a:lnTo>
                    <a:pt x="4025" y="6613"/>
                  </a:lnTo>
                  <a:lnTo>
                    <a:pt x="4445" y="8129"/>
                  </a:lnTo>
                  <a:lnTo>
                    <a:pt x="4745" y="9506"/>
                  </a:lnTo>
                  <a:lnTo>
                    <a:pt x="4685" y="10884"/>
                  </a:lnTo>
                  <a:lnTo>
                    <a:pt x="4445" y="11986"/>
                  </a:lnTo>
                  <a:lnTo>
                    <a:pt x="4025" y="12951"/>
                  </a:lnTo>
                  <a:lnTo>
                    <a:pt x="3484" y="13777"/>
                  </a:lnTo>
                  <a:lnTo>
                    <a:pt x="2884" y="14604"/>
                  </a:lnTo>
                  <a:lnTo>
                    <a:pt x="2223" y="15155"/>
                  </a:lnTo>
                  <a:lnTo>
                    <a:pt x="1682" y="15706"/>
                  </a:lnTo>
                  <a:close/>
                </a:path>
              </a:pathLst>
            </a:custGeom>
            <a:solidFill>
              <a:srgbClr val="FF3D5B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51" name="Shape 351"/>
            <p:cNvSpPr/>
            <p:nvPr/>
          </p:nvSpPr>
          <p:spPr>
            <a:xfrm>
              <a:off x="2758250" y="2393800"/>
              <a:ext cx="186200" cy="403000"/>
            </a:xfrm>
            <a:custGeom>
              <a:avLst/>
              <a:gdLst/>
              <a:ahLst/>
              <a:cxnLst/>
              <a:rect l="0" t="0" r="0" b="0"/>
              <a:pathLst>
                <a:path w="7448" h="16120" extrusionOk="0">
                  <a:moveTo>
                    <a:pt x="0" y="7853"/>
                  </a:moveTo>
                  <a:lnTo>
                    <a:pt x="241" y="10884"/>
                  </a:lnTo>
                  <a:lnTo>
                    <a:pt x="901" y="13226"/>
                  </a:lnTo>
                  <a:lnTo>
                    <a:pt x="1862" y="15017"/>
                  </a:lnTo>
                  <a:lnTo>
                    <a:pt x="3003" y="15982"/>
                  </a:lnTo>
                  <a:lnTo>
                    <a:pt x="4205" y="16119"/>
                  </a:lnTo>
                  <a:lnTo>
                    <a:pt x="5406" y="15431"/>
                  </a:lnTo>
                  <a:lnTo>
                    <a:pt x="6367" y="13777"/>
                  </a:lnTo>
                  <a:lnTo>
                    <a:pt x="7147" y="11022"/>
                  </a:lnTo>
                  <a:lnTo>
                    <a:pt x="7448" y="8404"/>
                  </a:lnTo>
                  <a:lnTo>
                    <a:pt x="7268" y="5786"/>
                  </a:lnTo>
                  <a:lnTo>
                    <a:pt x="6787" y="3582"/>
                  </a:lnTo>
                  <a:lnTo>
                    <a:pt x="6006" y="1791"/>
                  </a:lnTo>
                  <a:lnTo>
                    <a:pt x="4985" y="689"/>
                  </a:lnTo>
                  <a:lnTo>
                    <a:pt x="3904" y="0"/>
                  </a:lnTo>
                  <a:lnTo>
                    <a:pt x="2703" y="276"/>
                  </a:lnTo>
                  <a:lnTo>
                    <a:pt x="1622" y="1378"/>
                  </a:lnTo>
                  <a:lnTo>
                    <a:pt x="2763" y="1653"/>
                  </a:lnTo>
                  <a:lnTo>
                    <a:pt x="3664" y="2204"/>
                  </a:lnTo>
                  <a:lnTo>
                    <a:pt x="4265" y="3031"/>
                  </a:lnTo>
                  <a:lnTo>
                    <a:pt x="4685" y="4133"/>
                  </a:lnTo>
                  <a:lnTo>
                    <a:pt x="4865" y="5373"/>
                  </a:lnTo>
                  <a:lnTo>
                    <a:pt x="4865" y="6751"/>
                  </a:lnTo>
                  <a:lnTo>
                    <a:pt x="4625" y="8266"/>
                  </a:lnTo>
                  <a:lnTo>
                    <a:pt x="4265" y="9782"/>
                  </a:lnTo>
                  <a:lnTo>
                    <a:pt x="3844" y="11022"/>
                  </a:lnTo>
                  <a:lnTo>
                    <a:pt x="3364" y="11573"/>
                  </a:lnTo>
                  <a:lnTo>
                    <a:pt x="2823" y="11573"/>
                  </a:lnTo>
                  <a:lnTo>
                    <a:pt x="2223" y="11297"/>
                  </a:lnTo>
                  <a:lnTo>
                    <a:pt x="1622" y="10609"/>
                  </a:lnTo>
                  <a:lnTo>
                    <a:pt x="1021" y="9644"/>
                  </a:lnTo>
                  <a:lnTo>
                    <a:pt x="481" y="8680"/>
                  </a:lnTo>
                  <a:lnTo>
                    <a:pt x="0" y="7853"/>
                  </a:lnTo>
                  <a:close/>
                </a:path>
              </a:pathLst>
            </a:custGeom>
            <a:solidFill>
              <a:srgbClr val="FF3D5B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52" name="Shape 352"/>
            <p:cNvSpPr/>
            <p:nvPr/>
          </p:nvSpPr>
          <p:spPr>
            <a:xfrm>
              <a:off x="797275" y="489075"/>
              <a:ext cx="261300" cy="933450"/>
            </a:xfrm>
            <a:custGeom>
              <a:avLst/>
              <a:gdLst/>
              <a:ahLst/>
              <a:cxnLst/>
              <a:rect l="0" t="0" r="0" b="0"/>
              <a:pathLst>
                <a:path w="10452" h="37338" extrusionOk="0">
                  <a:moveTo>
                    <a:pt x="2523" y="37337"/>
                  </a:moveTo>
                  <a:lnTo>
                    <a:pt x="4145" y="28106"/>
                  </a:lnTo>
                  <a:lnTo>
                    <a:pt x="1" y="690"/>
                  </a:lnTo>
                  <a:lnTo>
                    <a:pt x="2583" y="552"/>
                  </a:lnTo>
                  <a:lnTo>
                    <a:pt x="5466" y="20116"/>
                  </a:lnTo>
                  <a:lnTo>
                    <a:pt x="9130" y="1"/>
                  </a:lnTo>
                  <a:lnTo>
                    <a:pt x="10451" y="1"/>
                  </a:lnTo>
                  <a:lnTo>
                    <a:pt x="3965" y="37337"/>
                  </a:lnTo>
                  <a:lnTo>
                    <a:pt x="2523" y="3733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53" name="Shape 353"/>
            <p:cNvSpPr/>
            <p:nvPr/>
          </p:nvSpPr>
          <p:spPr>
            <a:xfrm>
              <a:off x="2525525" y="513200"/>
              <a:ext cx="244750" cy="695775"/>
            </a:xfrm>
            <a:custGeom>
              <a:avLst/>
              <a:gdLst/>
              <a:ahLst/>
              <a:cxnLst/>
              <a:rect l="0" t="0" r="0" b="0"/>
              <a:pathLst>
                <a:path w="9790" h="27831" extrusionOk="0">
                  <a:moveTo>
                    <a:pt x="240" y="0"/>
                  </a:moveTo>
                  <a:lnTo>
                    <a:pt x="9790" y="0"/>
                  </a:lnTo>
                  <a:lnTo>
                    <a:pt x="9790" y="2618"/>
                  </a:lnTo>
                  <a:lnTo>
                    <a:pt x="3183" y="25350"/>
                  </a:lnTo>
                  <a:lnTo>
                    <a:pt x="9610" y="25350"/>
                  </a:lnTo>
                  <a:lnTo>
                    <a:pt x="9610" y="27830"/>
                  </a:lnTo>
                  <a:lnTo>
                    <a:pt x="0" y="27830"/>
                  </a:lnTo>
                  <a:lnTo>
                    <a:pt x="60" y="25213"/>
                  </a:lnTo>
                  <a:lnTo>
                    <a:pt x="6787" y="2480"/>
                  </a:lnTo>
                  <a:lnTo>
                    <a:pt x="240" y="2480"/>
                  </a:lnTo>
                  <a:lnTo>
                    <a:pt x="24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54" name="Shape 354"/>
            <p:cNvSpPr/>
            <p:nvPr/>
          </p:nvSpPr>
          <p:spPr>
            <a:xfrm>
              <a:off x="363350" y="313425"/>
              <a:ext cx="129150" cy="909325"/>
            </a:xfrm>
            <a:custGeom>
              <a:avLst/>
              <a:gdLst/>
              <a:ahLst/>
              <a:cxnLst/>
              <a:rect l="0" t="0" r="0" b="0"/>
              <a:pathLst>
                <a:path w="5166" h="36373" extrusionOk="0">
                  <a:moveTo>
                    <a:pt x="1" y="33341"/>
                  </a:moveTo>
                  <a:lnTo>
                    <a:pt x="1" y="36372"/>
                  </a:lnTo>
                  <a:lnTo>
                    <a:pt x="1682" y="36372"/>
                  </a:lnTo>
                  <a:lnTo>
                    <a:pt x="2583" y="36097"/>
                  </a:lnTo>
                  <a:lnTo>
                    <a:pt x="3304" y="35270"/>
                  </a:lnTo>
                  <a:lnTo>
                    <a:pt x="3904" y="34030"/>
                  </a:lnTo>
                  <a:lnTo>
                    <a:pt x="4385" y="32515"/>
                  </a:lnTo>
                  <a:lnTo>
                    <a:pt x="4745" y="30724"/>
                  </a:lnTo>
                  <a:lnTo>
                    <a:pt x="4986" y="28795"/>
                  </a:lnTo>
                  <a:lnTo>
                    <a:pt x="5106" y="26728"/>
                  </a:lnTo>
                  <a:lnTo>
                    <a:pt x="5166" y="24524"/>
                  </a:lnTo>
                  <a:lnTo>
                    <a:pt x="5046" y="23284"/>
                  </a:lnTo>
                  <a:lnTo>
                    <a:pt x="4865" y="22182"/>
                  </a:lnTo>
                  <a:lnTo>
                    <a:pt x="4625" y="21080"/>
                  </a:lnTo>
                  <a:lnTo>
                    <a:pt x="4325" y="19977"/>
                  </a:lnTo>
                  <a:lnTo>
                    <a:pt x="3964" y="19013"/>
                  </a:lnTo>
                  <a:lnTo>
                    <a:pt x="3604" y="18186"/>
                  </a:lnTo>
                  <a:lnTo>
                    <a:pt x="3124" y="17497"/>
                  </a:lnTo>
                  <a:lnTo>
                    <a:pt x="2583" y="16809"/>
                  </a:lnTo>
                  <a:lnTo>
                    <a:pt x="2943" y="16533"/>
                  </a:lnTo>
                  <a:lnTo>
                    <a:pt x="3364" y="16120"/>
                  </a:lnTo>
                  <a:lnTo>
                    <a:pt x="3724" y="15431"/>
                  </a:lnTo>
                  <a:lnTo>
                    <a:pt x="4085" y="14742"/>
                  </a:lnTo>
                  <a:lnTo>
                    <a:pt x="4385" y="13915"/>
                  </a:lnTo>
                  <a:lnTo>
                    <a:pt x="4625" y="13089"/>
                  </a:lnTo>
                  <a:lnTo>
                    <a:pt x="4745" y="12124"/>
                  </a:lnTo>
                  <a:lnTo>
                    <a:pt x="4805" y="11022"/>
                  </a:lnTo>
                  <a:lnTo>
                    <a:pt x="4805" y="8542"/>
                  </a:lnTo>
                  <a:lnTo>
                    <a:pt x="4745" y="6476"/>
                  </a:lnTo>
                  <a:lnTo>
                    <a:pt x="4565" y="4547"/>
                  </a:lnTo>
                  <a:lnTo>
                    <a:pt x="4325" y="2894"/>
                  </a:lnTo>
                  <a:lnTo>
                    <a:pt x="3844" y="1654"/>
                  </a:lnTo>
                  <a:lnTo>
                    <a:pt x="3244" y="689"/>
                  </a:lnTo>
                  <a:lnTo>
                    <a:pt x="2403" y="138"/>
                  </a:lnTo>
                  <a:lnTo>
                    <a:pt x="1262" y="0"/>
                  </a:lnTo>
                  <a:lnTo>
                    <a:pt x="1" y="0"/>
                  </a:lnTo>
                  <a:lnTo>
                    <a:pt x="1" y="2894"/>
                  </a:lnTo>
                  <a:lnTo>
                    <a:pt x="1142" y="2894"/>
                  </a:lnTo>
                  <a:lnTo>
                    <a:pt x="1622" y="3996"/>
                  </a:lnTo>
                  <a:lnTo>
                    <a:pt x="1983" y="5511"/>
                  </a:lnTo>
                  <a:lnTo>
                    <a:pt x="2163" y="7164"/>
                  </a:lnTo>
                  <a:lnTo>
                    <a:pt x="2223" y="9093"/>
                  </a:lnTo>
                  <a:lnTo>
                    <a:pt x="2103" y="11160"/>
                  </a:lnTo>
                  <a:lnTo>
                    <a:pt x="1802" y="13089"/>
                  </a:lnTo>
                  <a:lnTo>
                    <a:pt x="1322" y="14742"/>
                  </a:lnTo>
                  <a:lnTo>
                    <a:pt x="601" y="16120"/>
                  </a:lnTo>
                  <a:lnTo>
                    <a:pt x="1" y="16120"/>
                  </a:lnTo>
                  <a:lnTo>
                    <a:pt x="1" y="19288"/>
                  </a:lnTo>
                  <a:lnTo>
                    <a:pt x="601" y="19288"/>
                  </a:lnTo>
                  <a:lnTo>
                    <a:pt x="1442" y="20528"/>
                  </a:lnTo>
                  <a:lnTo>
                    <a:pt x="1983" y="22044"/>
                  </a:lnTo>
                  <a:lnTo>
                    <a:pt x="2223" y="23835"/>
                  </a:lnTo>
                  <a:lnTo>
                    <a:pt x="2343" y="26177"/>
                  </a:lnTo>
                  <a:lnTo>
                    <a:pt x="2343" y="27693"/>
                  </a:lnTo>
                  <a:lnTo>
                    <a:pt x="2343" y="28933"/>
                  </a:lnTo>
                  <a:lnTo>
                    <a:pt x="2343" y="29897"/>
                  </a:lnTo>
                  <a:lnTo>
                    <a:pt x="2283" y="30724"/>
                  </a:lnTo>
                  <a:lnTo>
                    <a:pt x="2163" y="31550"/>
                  </a:lnTo>
                  <a:lnTo>
                    <a:pt x="1862" y="32239"/>
                  </a:lnTo>
                  <a:lnTo>
                    <a:pt x="1502" y="32790"/>
                  </a:lnTo>
                  <a:lnTo>
                    <a:pt x="901" y="33341"/>
                  </a:lnTo>
                  <a:lnTo>
                    <a:pt x="1" y="3334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55" name="Shape 355"/>
            <p:cNvSpPr/>
            <p:nvPr/>
          </p:nvSpPr>
          <p:spPr>
            <a:xfrm>
              <a:off x="241725" y="313425"/>
              <a:ext cx="121650" cy="909325"/>
            </a:xfrm>
            <a:custGeom>
              <a:avLst/>
              <a:gdLst/>
              <a:ahLst/>
              <a:cxnLst/>
              <a:rect l="0" t="0" r="0" b="0"/>
              <a:pathLst>
                <a:path w="4866" h="36373" extrusionOk="0">
                  <a:moveTo>
                    <a:pt x="4866" y="2894"/>
                  </a:moveTo>
                  <a:lnTo>
                    <a:pt x="4866" y="0"/>
                  </a:lnTo>
                  <a:lnTo>
                    <a:pt x="1" y="0"/>
                  </a:lnTo>
                  <a:lnTo>
                    <a:pt x="1" y="36372"/>
                  </a:lnTo>
                  <a:lnTo>
                    <a:pt x="4866" y="36372"/>
                  </a:lnTo>
                  <a:lnTo>
                    <a:pt x="4866" y="33341"/>
                  </a:lnTo>
                  <a:lnTo>
                    <a:pt x="2703" y="33341"/>
                  </a:lnTo>
                  <a:lnTo>
                    <a:pt x="2703" y="19426"/>
                  </a:lnTo>
                  <a:lnTo>
                    <a:pt x="4866" y="19288"/>
                  </a:lnTo>
                  <a:lnTo>
                    <a:pt x="4866" y="16120"/>
                  </a:lnTo>
                  <a:lnTo>
                    <a:pt x="2643" y="16257"/>
                  </a:lnTo>
                  <a:lnTo>
                    <a:pt x="2703" y="2756"/>
                  </a:lnTo>
                  <a:lnTo>
                    <a:pt x="4866" y="289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56" name="Shape 356"/>
            <p:cNvSpPr/>
            <p:nvPr/>
          </p:nvSpPr>
          <p:spPr>
            <a:xfrm>
              <a:off x="1358850" y="475300"/>
              <a:ext cx="154675" cy="737100"/>
            </a:xfrm>
            <a:custGeom>
              <a:avLst/>
              <a:gdLst/>
              <a:ahLst/>
              <a:cxnLst/>
              <a:rect l="0" t="0" r="0" b="0"/>
              <a:pathLst>
                <a:path w="6187" h="29484" extrusionOk="0">
                  <a:moveTo>
                    <a:pt x="0" y="26040"/>
                  </a:moveTo>
                  <a:lnTo>
                    <a:pt x="0" y="29484"/>
                  </a:lnTo>
                  <a:lnTo>
                    <a:pt x="241" y="29346"/>
                  </a:lnTo>
                  <a:lnTo>
                    <a:pt x="421" y="29208"/>
                  </a:lnTo>
                  <a:lnTo>
                    <a:pt x="661" y="29071"/>
                  </a:lnTo>
                  <a:lnTo>
                    <a:pt x="961" y="28795"/>
                  </a:lnTo>
                  <a:lnTo>
                    <a:pt x="1262" y="28382"/>
                  </a:lnTo>
                  <a:lnTo>
                    <a:pt x="1562" y="27968"/>
                  </a:lnTo>
                  <a:lnTo>
                    <a:pt x="1922" y="27417"/>
                  </a:lnTo>
                  <a:lnTo>
                    <a:pt x="2283" y="26866"/>
                  </a:lnTo>
                  <a:lnTo>
                    <a:pt x="2643" y="27831"/>
                  </a:lnTo>
                  <a:lnTo>
                    <a:pt x="3063" y="28657"/>
                  </a:lnTo>
                  <a:lnTo>
                    <a:pt x="3544" y="29071"/>
                  </a:lnTo>
                  <a:lnTo>
                    <a:pt x="4024" y="29346"/>
                  </a:lnTo>
                  <a:lnTo>
                    <a:pt x="4565" y="29346"/>
                  </a:lnTo>
                  <a:lnTo>
                    <a:pt x="5105" y="29346"/>
                  </a:lnTo>
                  <a:lnTo>
                    <a:pt x="5646" y="29346"/>
                  </a:lnTo>
                  <a:lnTo>
                    <a:pt x="6187" y="29346"/>
                  </a:lnTo>
                  <a:lnTo>
                    <a:pt x="6187" y="25764"/>
                  </a:lnTo>
                  <a:lnTo>
                    <a:pt x="5826" y="25764"/>
                  </a:lnTo>
                  <a:lnTo>
                    <a:pt x="5526" y="25626"/>
                  </a:lnTo>
                  <a:lnTo>
                    <a:pt x="5166" y="25626"/>
                  </a:lnTo>
                  <a:lnTo>
                    <a:pt x="4805" y="25626"/>
                  </a:lnTo>
                  <a:lnTo>
                    <a:pt x="4745" y="4823"/>
                  </a:lnTo>
                  <a:lnTo>
                    <a:pt x="4205" y="3720"/>
                  </a:lnTo>
                  <a:lnTo>
                    <a:pt x="3664" y="2756"/>
                  </a:lnTo>
                  <a:lnTo>
                    <a:pt x="3123" y="1929"/>
                  </a:lnTo>
                  <a:lnTo>
                    <a:pt x="2523" y="1241"/>
                  </a:lnTo>
                  <a:lnTo>
                    <a:pt x="1922" y="689"/>
                  </a:lnTo>
                  <a:lnTo>
                    <a:pt x="1262" y="276"/>
                  </a:lnTo>
                  <a:lnTo>
                    <a:pt x="661" y="1"/>
                  </a:lnTo>
                  <a:lnTo>
                    <a:pt x="0" y="1"/>
                  </a:lnTo>
                  <a:lnTo>
                    <a:pt x="0" y="3996"/>
                  </a:lnTo>
                  <a:lnTo>
                    <a:pt x="241" y="3996"/>
                  </a:lnTo>
                  <a:lnTo>
                    <a:pt x="541" y="3996"/>
                  </a:lnTo>
                  <a:lnTo>
                    <a:pt x="781" y="4134"/>
                  </a:lnTo>
                  <a:lnTo>
                    <a:pt x="1021" y="4409"/>
                  </a:lnTo>
                  <a:lnTo>
                    <a:pt x="1262" y="4685"/>
                  </a:lnTo>
                  <a:lnTo>
                    <a:pt x="1502" y="4960"/>
                  </a:lnTo>
                  <a:lnTo>
                    <a:pt x="1742" y="5512"/>
                  </a:lnTo>
                  <a:lnTo>
                    <a:pt x="1982" y="6063"/>
                  </a:lnTo>
                  <a:lnTo>
                    <a:pt x="1982" y="9782"/>
                  </a:lnTo>
                  <a:lnTo>
                    <a:pt x="1742" y="9920"/>
                  </a:lnTo>
                  <a:lnTo>
                    <a:pt x="1502" y="10058"/>
                  </a:lnTo>
                  <a:lnTo>
                    <a:pt x="1262" y="10196"/>
                  </a:lnTo>
                  <a:lnTo>
                    <a:pt x="1021" y="10334"/>
                  </a:lnTo>
                  <a:lnTo>
                    <a:pt x="721" y="10471"/>
                  </a:lnTo>
                  <a:lnTo>
                    <a:pt x="481" y="10609"/>
                  </a:lnTo>
                  <a:lnTo>
                    <a:pt x="241" y="10885"/>
                  </a:lnTo>
                  <a:lnTo>
                    <a:pt x="0" y="11022"/>
                  </a:lnTo>
                  <a:lnTo>
                    <a:pt x="0" y="14467"/>
                  </a:lnTo>
                  <a:lnTo>
                    <a:pt x="241" y="14191"/>
                  </a:lnTo>
                  <a:lnTo>
                    <a:pt x="481" y="14053"/>
                  </a:lnTo>
                  <a:lnTo>
                    <a:pt x="721" y="13916"/>
                  </a:lnTo>
                  <a:lnTo>
                    <a:pt x="961" y="13778"/>
                  </a:lnTo>
                  <a:lnTo>
                    <a:pt x="1262" y="13640"/>
                  </a:lnTo>
                  <a:lnTo>
                    <a:pt x="1502" y="13502"/>
                  </a:lnTo>
                  <a:lnTo>
                    <a:pt x="1802" y="13502"/>
                  </a:lnTo>
                  <a:lnTo>
                    <a:pt x="2042" y="13502"/>
                  </a:lnTo>
                  <a:lnTo>
                    <a:pt x="2042" y="22044"/>
                  </a:lnTo>
                  <a:lnTo>
                    <a:pt x="1982" y="22871"/>
                  </a:lnTo>
                  <a:lnTo>
                    <a:pt x="1802" y="23560"/>
                  </a:lnTo>
                  <a:lnTo>
                    <a:pt x="1562" y="24111"/>
                  </a:lnTo>
                  <a:lnTo>
                    <a:pt x="1322" y="24662"/>
                  </a:lnTo>
                  <a:lnTo>
                    <a:pt x="961" y="25213"/>
                  </a:lnTo>
                  <a:lnTo>
                    <a:pt x="601" y="25489"/>
                  </a:lnTo>
                  <a:lnTo>
                    <a:pt x="301" y="25902"/>
                  </a:lnTo>
                  <a:lnTo>
                    <a:pt x="0" y="2604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57" name="Shape 357"/>
            <p:cNvSpPr/>
            <p:nvPr/>
          </p:nvSpPr>
          <p:spPr>
            <a:xfrm>
              <a:off x="1280775" y="475300"/>
              <a:ext cx="78100" cy="182575"/>
            </a:xfrm>
            <a:custGeom>
              <a:avLst/>
              <a:gdLst/>
              <a:ahLst/>
              <a:cxnLst/>
              <a:rect l="0" t="0" r="0" b="0"/>
              <a:pathLst>
                <a:path w="3124" h="7303" extrusionOk="0">
                  <a:moveTo>
                    <a:pt x="3123" y="3996"/>
                  </a:moveTo>
                  <a:lnTo>
                    <a:pt x="3123" y="1"/>
                  </a:lnTo>
                  <a:lnTo>
                    <a:pt x="2763" y="138"/>
                  </a:lnTo>
                  <a:lnTo>
                    <a:pt x="2343" y="276"/>
                  </a:lnTo>
                  <a:lnTo>
                    <a:pt x="1982" y="414"/>
                  </a:lnTo>
                  <a:lnTo>
                    <a:pt x="1562" y="689"/>
                  </a:lnTo>
                  <a:lnTo>
                    <a:pt x="1141" y="1103"/>
                  </a:lnTo>
                  <a:lnTo>
                    <a:pt x="781" y="1516"/>
                  </a:lnTo>
                  <a:lnTo>
                    <a:pt x="361" y="2067"/>
                  </a:lnTo>
                  <a:lnTo>
                    <a:pt x="0" y="2618"/>
                  </a:lnTo>
                  <a:lnTo>
                    <a:pt x="240" y="7303"/>
                  </a:lnTo>
                  <a:lnTo>
                    <a:pt x="601" y="6614"/>
                  </a:lnTo>
                  <a:lnTo>
                    <a:pt x="961" y="6063"/>
                  </a:lnTo>
                  <a:lnTo>
                    <a:pt x="1322" y="5512"/>
                  </a:lnTo>
                  <a:lnTo>
                    <a:pt x="1682" y="4960"/>
                  </a:lnTo>
                  <a:lnTo>
                    <a:pt x="2042" y="4685"/>
                  </a:lnTo>
                  <a:lnTo>
                    <a:pt x="2403" y="4272"/>
                  </a:lnTo>
                  <a:lnTo>
                    <a:pt x="2763" y="4134"/>
                  </a:lnTo>
                  <a:lnTo>
                    <a:pt x="3123" y="399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58" name="Shape 358"/>
            <p:cNvSpPr/>
            <p:nvPr/>
          </p:nvSpPr>
          <p:spPr>
            <a:xfrm>
              <a:off x="1244725" y="750850"/>
              <a:ext cx="114150" cy="461550"/>
            </a:xfrm>
            <a:custGeom>
              <a:avLst/>
              <a:gdLst/>
              <a:ahLst/>
              <a:cxnLst/>
              <a:rect l="0" t="0" r="0" b="0"/>
              <a:pathLst>
                <a:path w="4566" h="18462" extrusionOk="0">
                  <a:moveTo>
                    <a:pt x="4565" y="3445"/>
                  </a:moveTo>
                  <a:lnTo>
                    <a:pt x="4565" y="0"/>
                  </a:lnTo>
                  <a:lnTo>
                    <a:pt x="3905" y="414"/>
                  </a:lnTo>
                  <a:lnTo>
                    <a:pt x="3244" y="965"/>
                  </a:lnTo>
                  <a:lnTo>
                    <a:pt x="2583" y="1654"/>
                  </a:lnTo>
                  <a:lnTo>
                    <a:pt x="1983" y="2618"/>
                  </a:lnTo>
                  <a:lnTo>
                    <a:pt x="1442" y="3583"/>
                  </a:lnTo>
                  <a:lnTo>
                    <a:pt x="962" y="4960"/>
                  </a:lnTo>
                  <a:lnTo>
                    <a:pt x="481" y="6476"/>
                  </a:lnTo>
                  <a:lnTo>
                    <a:pt x="121" y="8267"/>
                  </a:lnTo>
                  <a:lnTo>
                    <a:pt x="1" y="10196"/>
                  </a:lnTo>
                  <a:lnTo>
                    <a:pt x="61" y="12124"/>
                  </a:lnTo>
                  <a:lnTo>
                    <a:pt x="301" y="13778"/>
                  </a:lnTo>
                  <a:lnTo>
                    <a:pt x="722" y="15293"/>
                  </a:lnTo>
                  <a:lnTo>
                    <a:pt x="1322" y="16671"/>
                  </a:lnTo>
                  <a:lnTo>
                    <a:pt x="2043" y="17635"/>
                  </a:lnTo>
                  <a:lnTo>
                    <a:pt x="2944" y="18186"/>
                  </a:lnTo>
                  <a:lnTo>
                    <a:pt x="3965" y="18462"/>
                  </a:lnTo>
                  <a:lnTo>
                    <a:pt x="4085" y="18462"/>
                  </a:lnTo>
                  <a:lnTo>
                    <a:pt x="4265" y="18462"/>
                  </a:lnTo>
                  <a:lnTo>
                    <a:pt x="4385" y="18462"/>
                  </a:lnTo>
                  <a:lnTo>
                    <a:pt x="4565" y="18462"/>
                  </a:lnTo>
                  <a:lnTo>
                    <a:pt x="4565" y="15018"/>
                  </a:lnTo>
                  <a:lnTo>
                    <a:pt x="4445" y="15018"/>
                  </a:lnTo>
                  <a:lnTo>
                    <a:pt x="4325" y="15018"/>
                  </a:lnTo>
                  <a:lnTo>
                    <a:pt x="4265" y="15018"/>
                  </a:lnTo>
                  <a:lnTo>
                    <a:pt x="4205" y="15018"/>
                  </a:lnTo>
                  <a:lnTo>
                    <a:pt x="3604" y="14467"/>
                  </a:lnTo>
                  <a:lnTo>
                    <a:pt x="3124" y="13915"/>
                  </a:lnTo>
                  <a:lnTo>
                    <a:pt x="2824" y="13364"/>
                  </a:lnTo>
                  <a:lnTo>
                    <a:pt x="2643" y="12538"/>
                  </a:lnTo>
                  <a:lnTo>
                    <a:pt x="2523" y="11711"/>
                  </a:lnTo>
                  <a:lnTo>
                    <a:pt x="2463" y="10747"/>
                  </a:lnTo>
                  <a:lnTo>
                    <a:pt x="2463" y="9507"/>
                  </a:lnTo>
                  <a:lnTo>
                    <a:pt x="2463" y="8129"/>
                  </a:lnTo>
                  <a:lnTo>
                    <a:pt x="2643" y="7302"/>
                  </a:lnTo>
                  <a:lnTo>
                    <a:pt x="2884" y="6614"/>
                  </a:lnTo>
                  <a:lnTo>
                    <a:pt x="3124" y="5925"/>
                  </a:lnTo>
                  <a:lnTo>
                    <a:pt x="3364" y="5236"/>
                  </a:lnTo>
                  <a:lnTo>
                    <a:pt x="3604" y="4685"/>
                  </a:lnTo>
                  <a:lnTo>
                    <a:pt x="3905" y="4271"/>
                  </a:lnTo>
                  <a:lnTo>
                    <a:pt x="4265" y="3858"/>
                  </a:lnTo>
                  <a:lnTo>
                    <a:pt x="4565" y="344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59" name="Shape 359"/>
            <p:cNvSpPr/>
            <p:nvPr/>
          </p:nvSpPr>
          <p:spPr>
            <a:xfrm>
              <a:off x="1555550" y="492525"/>
              <a:ext cx="402425" cy="726775"/>
            </a:xfrm>
            <a:custGeom>
              <a:avLst/>
              <a:gdLst/>
              <a:ahLst/>
              <a:cxnLst/>
              <a:rect l="0" t="0" r="0" b="0"/>
              <a:pathLst>
                <a:path w="16097" h="29071" extrusionOk="0">
                  <a:moveTo>
                    <a:pt x="0" y="28933"/>
                  </a:moveTo>
                  <a:lnTo>
                    <a:pt x="0" y="827"/>
                  </a:lnTo>
                  <a:lnTo>
                    <a:pt x="2643" y="689"/>
                  </a:lnTo>
                  <a:lnTo>
                    <a:pt x="2643" y="2756"/>
                  </a:lnTo>
                  <a:lnTo>
                    <a:pt x="3123" y="1654"/>
                  </a:lnTo>
                  <a:lnTo>
                    <a:pt x="3724" y="965"/>
                  </a:lnTo>
                  <a:lnTo>
                    <a:pt x="4445" y="414"/>
                  </a:lnTo>
                  <a:lnTo>
                    <a:pt x="5286" y="276"/>
                  </a:lnTo>
                  <a:lnTo>
                    <a:pt x="6066" y="414"/>
                  </a:lnTo>
                  <a:lnTo>
                    <a:pt x="6907" y="827"/>
                  </a:lnTo>
                  <a:lnTo>
                    <a:pt x="7748" y="1654"/>
                  </a:lnTo>
                  <a:lnTo>
                    <a:pt x="8469" y="2756"/>
                  </a:lnTo>
                  <a:lnTo>
                    <a:pt x="9189" y="1240"/>
                  </a:lnTo>
                  <a:lnTo>
                    <a:pt x="10210" y="276"/>
                  </a:lnTo>
                  <a:lnTo>
                    <a:pt x="11472" y="0"/>
                  </a:lnTo>
                  <a:lnTo>
                    <a:pt x="12793" y="138"/>
                  </a:lnTo>
                  <a:lnTo>
                    <a:pt x="14054" y="827"/>
                  </a:lnTo>
                  <a:lnTo>
                    <a:pt x="15135" y="2067"/>
                  </a:lnTo>
                  <a:lnTo>
                    <a:pt x="15856" y="3858"/>
                  </a:lnTo>
                  <a:lnTo>
                    <a:pt x="16096" y="6200"/>
                  </a:lnTo>
                  <a:lnTo>
                    <a:pt x="16096" y="28933"/>
                  </a:lnTo>
                  <a:lnTo>
                    <a:pt x="13694" y="29071"/>
                  </a:lnTo>
                  <a:lnTo>
                    <a:pt x="13694" y="7440"/>
                  </a:lnTo>
                  <a:lnTo>
                    <a:pt x="13574" y="6062"/>
                  </a:lnTo>
                  <a:lnTo>
                    <a:pt x="13093" y="5098"/>
                  </a:lnTo>
                  <a:lnTo>
                    <a:pt x="12433" y="4685"/>
                  </a:lnTo>
                  <a:lnTo>
                    <a:pt x="11712" y="4547"/>
                  </a:lnTo>
                  <a:lnTo>
                    <a:pt x="10931" y="4685"/>
                  </a:lnTo>
                  <a:lnTo>
                    <a:pt x="10210" y="5236"/>
                  </a:lnTo>
                  <a:lnTo>
                    <a:pt x="9730" y="5925"/>
                  </a:lnTo>
                  <a:lnTo>
                    <a:pt x="9550" y="6889"/>
                  </a:lnTo>
                  <a:lnTo>
                    <a:pt x="9550" y="29071"/>
                  </a:lnTo>
                  <a:lnTo>
                    <a:pt x="6967" y="28933"/>
                  </a:lnTo>
                  <a:lnTo>
                    <a:pt x="6967" y="7165"/>
                  </a:lnTo>
                  <a:lnTo>
                    <a:pt x="6547" y="6200"/>
                  </a:lnTo>
                  <a:lnTo>
                    <a:pt x="6066" y="5374"/>
                  </a:lnTo>
                  <a:lnTo>
                    <a:pt x="5526" y="4960"/>
                  </a:lnTo>
                  <a:lnTo>
                    <a:pt x="4925" y="4685"/>
                  </a:lnTo>
                  <a:lnTo>
                    <a:pt x="4325" y="4823"/>
                  </a:lnTo>
                  <a:lnTo>
                    <a:pt x="3784" y="5236"/>
                  </a:lnTo>
                  <a:lnTo>
                    <a:pt x="3183" y="5925"/>
                  </a:lnTo>
                  <a:lnTo>
                    <a:pt x="2643" y="7165"/>
                  </a:lnTo>
                  <a:lnTo>
                    <a:pt x="2643" y="28933"/>
                  </a:lnTo>
                  <a:lnTo>
                    <a:pt x="0" y="2893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60" name="Shape 360"/>
            <p:cNvSpPr/>
            <p:nvPr/>
          </p:nvSpPr>
          <p:spPr>
            <a:xfrm>
              <a:off x="1090075" y="502850"/>
              <a:ext cx="136675" cy="719900"/>
            </a:xfrm>
            <a:custGeom>
              <a:avLst/>
              <a:gdLst/>
              <a:ahLst/>
              <a:cxnLst/>
              <a:rect l="0" t="0" r="0" b="0"/>
              <a:pathLst>
                <a:path w="5467" h="28796" extrusionOk="0">
                  <a:moveTo>
                    <a:pt x="1" y="28795"/>
                  </a:moveTo>
                  <a:lnTo>
                    <a:pt x="1" y="139"/>
                  </a:lnTo>
                  <a:lnTo>
                    <a:pt x="2703" y="1"/>
                  </a:lnTo>
                  <a:lnTo>
                    <a:pt x="2643" y="1792"/>
                  </a:lnTo>
                  <a:lnTo>
                    <a:pt x="2944" y="1379"/>
                  </a:lnTo>
                  <a:lnTo>
                    <a:pt x="3244" y="965"/>
                  </a:lnTo>
                  <a:lnTo>
                    <a:pt x="3604" y="690"/>
                  </a:lnTo>
                  <a:lnTo>
                    <a:pt x="3905" y="414"/>
                  </a:lnTo>
                  <a:lnTo>
                    <a:pt x="4265" y="276"/>
                  </a:lnTo>
                  <a:lnTo>
                    <a:pt x="4625" y="139"/>
                  </a:lnTo>
                  <a:lnTo>
                    <a:pt x="5046" y="139"/>
                  </a:lnTo>
                  <a:lnTo>
                    <a:pt x="5466" y="276"/>
                  </a:lnTo>
                  <a:lnTo>
                    <a:pt x="5466" y="4272"/>
                  </a:lnTo>
                  <a:lnTo>
                    <a:pt x="5106" y="4134"/>
                  </a:lnTo>
                  <a:lnTo>
                    <a:pt x="4745" y="4134"/>
                  </a:lnTo>
                  <a:lnTo>
                    <a:pt x="4385" y="4272"/>
                  </a:lnTo>
                  <a:lnTo>
                    <a:pt x="4025" y="4547"/>
                  </a:lnTo>
                  <a:lnTo>
                    <a:pt x="3664" y="4961"/>
                  </a:lnTo>
                  <a:lnTo>
                    <a:pt x="3304" y="5512"/>
                  </a:lnTo>
                  <a:lnTo>
                    <a:pt x="3004" y="6338"/>
                  </a:lnTo>
                  <a:lnTo>
                    <a:pt x="2703" y="7441"/>
                  </a:lnTo>
                  <a:lnTo>
                    <a:pt x="2703" y="28795"/>
                  </a:lnTo>
                  <a:lnTo>
                    <a:pt x="1" y="2879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61" name="Shape 361"/>
            <p:cNvSpPr/>
            <p:nvPr/>
          </p:nvSpPr>
          <p:spPr>
            <a:xfrm>
              <a:off x="2127625" y="495975"/>
              <a:ext cx="241750" cy="726775"/>
            </a:xfrm>
            <a:custGeom>
              <a:avLst/>
              <a:gdLst/>
              <a:ahLst/>
              <a:cxnLst/>
              <a:rect l="0" t="0" r="0" b="0"/>
              <a:pathLst>
                <a:path w="9670" h="29071" extrusionOk="0">
                  <a:moveTo>
                    <a:pt x="0" y="28795"/>
                  </a:moveTo>
                  <a:lnTo>
                    <a:pt x="0" y="689"/>
                  </a:lnTo>
                  <a:lnTo>
                    <a:pt x="2222" y="551"/>
                  </a:lnTo>
                  <a:lnTo>
                    <a:pt x="2222" y="2893"/>
                  </a:lnTo>
                  <a:lnTo>
                    <a:pt x="2703" y="2205"/>
                  </a:lnTo>
                  <a:lnTo>
                    <a:pt x="3183" y="1654"/>
                  </a:lnTo>
                  <a:lnTo>
                    <a:pt x="3664" y="965"/>
                  </a:lnTo>
                  <a:lnTo>
                    <a:pt x="4204" y="551"/>
                  </a:lnTo>
                  <a:lnTo>
                    <a:pt x="4745" y="138"/>
                  </a:lnTo>
                  <a:lnTo>
                    <a:pt x="5406" y="0"/>
                  </a:lnTo>
                  <a:lnTo>
                    <a:pt x="6126" y="0"/>
                  </a:lnTo>
                  <a:lnTo>
                    <a:pt x="6967" y="138"/>
                  </a:lnTo>
                  <a:lnTo>
                    <a:pt x="7508" y="551"/>
                  </a:lnTo>
                  <a:lnTo>
                    <a:pt x="7988" y="965"/>
                  </a:lnTo>
                  <a:lnTo>
                    <a:pt x="8409" y="1654"/>
                  </a:lnTo>
                  <a:lnTo>
                    <a:pt x="8829" y="2342"/>
                  </a:lnTo>
                  <a:lnTo>
                    <a:pt x="9189" y="3031"/>
                  </a:lnTo>
                  <a:lnTo>
                    <a:pt x="9430" y="3858"/>
                  </a:lnTo>
                  <a:lnTo>
                    <a:pt x="9610" y="4822"/>
                  </a:lnTo>
                  <a:lnTo>
                    <a:pt x="9670" y="5787"/>
                  </a:lnTo>
                  <a:lnTo>
                    <a:pt x="9670" y="29070"/>
                  </a:lnTo>
                  <a:lnTo>
                    <a:pt x="7387" y="28933"/>
                  </a:lnTo>
                  <a:lnTo>
                    <a:pt x="7387" y="7302"/>
                  </a:lnTo>
                  <a:lnTo>
                    <a:pt x="6667" y="5511"/>
                  </a:lnTo>
                  <a:lnTo>
                    <a:pt x="5946" y="4271"/>
                  </a:lnTo>
                  <a:lnTo>
                    <a:pt x="5165" y="3858"/>
                  </a:lnTo>
                  <a:lnTo>
                    <a:pt x="4505" y="3996"/>
                  </a:lnTo>
                  <a:lnTo>
                    <a:pt x="3784" y="4822"/>
                  </a:lnTo>
                  <a:lnTo>
                    <a:pt x="3183" y="6062"/>
                  </a:lnTo>
                  <a:lnTo>
                    <a:pt x="2703" y="7716"/>
                  </a:lnTo>
                  <a:lnTo>
                    <a:pt x="2282" y="9782"/>
                  </a:lnTo>
                  <a:lnTo>
                    <a:pt x="2282" y="28795"/>
                  </a:lnTo>
                  <a:lnTo>
                    <a:pt x="0" y="2879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62" name="Shape 362"/>
            <p:cNvSpPr/>
            <p:nvPr/>
          </p:nvSpPr>
          <p:spPr>
            <a:xfrm>
              <a:off x="396375" y="1780700"/>
              <a:ext cx="246275" cy="716450"/>
            </a:xfrm>
            <a:custGeom>
              <a:avLst/>
              <a:gdLst/>
              <a:ahLst/>
              <a:cxnLst/>
              <a:rect l="0" t="0" r="0" b="0"/>
              <a:pathLst>
                <a:path w="9851" h="28658" extrusionOk="0">
                  <a:moveTo>
                    <a:pt x="2704" y="28657"/>
                  </a:moveTo>
                  <a:lnTo>
                    <a:pt x="2283" y="28382"/>
                  </a:lnTo>
                  <a:lnTo>
                    <a:pt x="1803" y="27968"/>
                  </a:lnTo>
                  <a:lnTo>
                    <a:pt x="1382" y="27142"/>
                  </a:lnTo>
                  <a:lnTo>
                    <a:pt x="962" y="26040"/>
                  </a:lnTo>
                  <a:lnTo>
                    <a:pt x="601" y="24800"/>
                  </a:lnTo>
                  <a:lnTo>
                    <a:pt x="301" y="23284"/>
                  </a:lnTo>
                  <a:lnTo>
                    <a:pt x="61" y="21631"/>
                  </a:lnTo>
                  <a:lnTo>
                    <a:pt x="1" y="19840"/>
                  </a:lnTo>
                  <a:lnTo>
                    <a:pt x="1" y="276"/>
                  </a:lnTo>
                  <a:lnTo>
                    <a:pt x="2523" y="276"/>
                  </a:lnTo>
                  <a:lnTo>
                    <a:pt x="2523" y="22320"/>
                  </a:lnTo>
                  <a:lnTo>
                    <a:pt x="2764" y="23284"/>
                  </a:lnTo>
                  <a:lnTo>
                    <a:pt x="3364" y="23835"/>
                  </a:lnTo>
                  <a:lnTo>
                    <a:pt x="4145" y="23973"/>
                  </a:lnTo>
                  <a:lnTo>
                    <a:pt x="4986" y="23697"/>
                  </a:lnTo>
                  <a:lnTo>
                    <a:pt x="5887" y="23284"/>
                  </a:lnTo>
                  <a:lnTo>
                    <a:pt x="6668" y="22595"/>
                  </a:lnTo>
                  <a:lnTo>
                    <a:pt x="7208" y="21631"/>
                  </a:lnTo>
                  <a:lnTo>
                    <a:pt x="7388" y="20666"/>
                  </a:lnTo>
                  <a:lnTo>
                    <a:pt x="7388" y="138"/>
                  </a:lnTo>
                  <a:lnTo>
                    <a:pt x="9851" y="0"/>
                  </a:lnTo>
                  <a:lnTo>
                    <a:pt x="9791" y="28244"/>
                  </a:lnTo>
                  <a:lnTo>
                    <a:pt x="7328" y="28244"/>
                  </a:lnTo>
                  <a:lnTo>
                    <a:pt x="7328" y="26040"/>
                  </a:lnTo>
                  <a:lnTo>
                    <a:pt x="6848" y="26866"/>
                  </a:lnTo>
                  <a:lnTo>
                    <a:pt x="6367" y="27555"/>
                  </a:lnTo>
                  <a:lnTo>
                    <a:pt x="5887" y="28106"/>
                  </a:lnTo>
                  <a:lnTo>
                    <a:pt x="5346" y="28382"/>
                  </a:lnTo>
                  <a:lnTo>
                    <a:pt x="4746" y="28519"/>
                  </a:lnTo>
                  <a:lnTo>
                    <a:pt x="4145" y="28657"/>
                  </a:lnTo>
                  <a:lnTo>
                    <a:pt x="3424" y="28657"/>
                  </a:lnTo>
                  <a:lnTo>
                    <a:pt x="2704" y="2865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63" name="Shape 363"/>
            <p:cNvSpPr/>
            <p:nvPr/>
          </p:nvSpPr>
          <p:spPr>
            <a:xfrm>
              <a:off x="680175" y="1649825"/>
              <a:ext cx="157675" cy="847325"/>
            </a:xfrm>
            <a:custGeom>
              <a:avLst/>
              <a:gdLst/>
              <a:ahLst/>
              <a:cxnLst/>
              <a:rect l="0" t="0" r="0" b="0"/>
              <a:pathLst>
                <a:path w="6307" h="33893" extrusionOk="0">
                  <a:moveTo>
                    <a:pt x="1862" y="30448"/>
                  </a:moveTo>
                  <a:lnTo>
                    <a:pt x="1862" y="7991"/>
                  </a:lnTo>
                  <a:lnTo>
                    <a:pt x="0" y="7991"/>
                  </a:lnTo>
                  <a:lnTo>
                    <a:pt x="0" y="5098"/>
                  </a:lnTo>
                  <a:lnTo>
                    <a:pt x="1802" y="5098"/>
                  </a:lnTo>
                  <a:lnTo>
                    <a:pt x="1802" y="0"/>
                  </a:lnTo>
                  <a:lnTo>
                    <a:pt x="4385" y="0"/>
                  </a:lnTo>
                  <a:lnTo>
                    <a:pt x="4385" y="5098"/>
                  </a:lnTo>
                  <a:lnTo>
                    <a:pt x="6307" y="5098"/>
                  </a:lnTo>
                  <a:lnTo>
                    <a:pt x="6307" y="7991"/>
                  </a:lnTo>
                  <a:lnTo>
                    <a:pt x="4445" y="7991"/>
                  </a:lnTo>
                  <a:lnTo>
                    <a:pt x="4445" y="29208"/>
                  </a:lnTo>
                  <a:lnTo>
                    <a:pt x="4685" y="29897"/>
                  </a:lnTo>
                  <a:lnTo>
                    <a:pt x="4865" y="30448"/>
                  </a:lnTo>
                  <a:lnTo>
                    <a:pt x="5045" y="30586"/>
                  </a:lnTo>
                  <a:lnTo>
                    <a:pt x="5225" y="30723"/>
                  </a:lnTo>
                  <a:lnTo>
                    <a:pt x="5406" y="30723"/>
                  </a:lnTo>
                  <a:lnTo>
                    <a:pt x="5646" y="30586"/>
                  </a:lnTo>
                  <a:lnTo>
                    <a:pt x="5946" y="30448"/>
                  </a:lnTo>
                  <a:lnTo>
                    <a:pt x="6307" y="30448"/>
                  </a:lnTo>
                  <a:lnTo>
                    <a:pt x="6246" y="32928"/>
                  </a:lnTo>
                  <a:lnTo>
                    <a:pt x="5886" y="33341"/>
                  </a:lnTo>
                  <a:lnTo>
                    <a:pt x="5285" y="33754"/>
                  </a:lnTo>
                  <a:lnTo>
                    <a:pt x="4565" y="33892"/>
                  </a:lnTo>
                  <a:lnTo>
                    <a:pt x="3784" y="33892"/>
                  </a:lnTo>
                  <a:lnTo>
                    <a:pt x="3063" y="33617"/>
                  </a:lnTo>
                  <a:lnTo>
                    <a:pt x="2463" y="32928"/>
                  </a:lnTo>
                  <a:lnTo>
                    <a:pt x="1982" y="31963"/>
                  </a:lnTo>
                  <a:lnTo>
                    <a:pt x="1862" y="3044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64" name="Shape 364"/>
            <p:cNvSpPr/>
            <p:nvPr/>
          </p:nvSpPr>
          <p:spPr>
            <a:xfrm>
              <a:off x="99075" y="1594700"/>
              <a:ext cx="277825" cy="895550"/>
            </a:xfrm>
            <a:custGeom>
              <a:avLst/>
              <a:gdLst/>
              <a:ahLst/>
              <a:cxnLst/>
              <a:rect l="0" t="0" r="0" b="0"/>
              <a:pathLst>
                <a:path w="11113" h="35822" extrusionOk="0">
                  <a:moveTo>
                    <a:pt x="1" y="35822"/>
                  </a:moveTo>
                  <a:lnTo>
                    <a:pt x="1" y="1"/>
                  </a:lnTo>
                  <a:lnTo>
                    <a:pt x="2884" y="1"/>
                  </a:lnTo>
                  <a:lnTo>
                    <a:pt x="2824" y="14742"/>
                  </a:lnTo>
                  <a:lnTo>
                    <a:pt x="7989" y="139"/>
                  </a:lnTo>
                  <a:lnTo>
                    <a:pt x="9611" y="139"/>
                  </a:lnTo>
                  <a:lnTo>
                    <a:pt x="4325" y="15569"/>
                  </a:lnTo>
                  <a:lnTo>
                    <a:pt x="11112" y="35684"/>
                  </a:lnTo>
                  <a:lnTo>
                    <a:pt x="7809" y="35684"/>
                  </a:lnTo>
                  <a:lnTo>
                    <a:pt x="2704" y="20391"/>
                  </a:lnTo>
                  <a:lnTo>
                    <a:pt x="2704" y="35822"/>
                  </a:lnTo>
                  <a:lnTo>
                    <a:pt x="1" y="3582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65" name="Shape 365"/>
            <p:cNvSpPr/>
            <p:nvPr/>
          </p:nvSpPr>
          <p:spPr>
            <a:xfrm>
              <a:off x="890375" y="1522375"/>
              <a:ext cx="64600" cy="964425"/>
            </a:xfrm>
            <a:custGeom>
              <a:avLst/>
              <a:gdLst/>
              <a:ahLst/>
              <a:cxnLst/>
              <a:rect l="0" t="0" r="0" b="0"/>
              <a:pathLst>
                <a:path w="2584" h="38577" extrusionOk="0">
                  <a:moveTo>
                    <a:pt x="1" y="38577"/>
                  </a:moveTo>
                  <a:lnTo>
                    <a:pt x="1" y="1"/>
                  </a:lnTo>
                  <a:lnTo>
                    <a:pt x="2523" y="1"/>
                  </a:lnTo>
                  <a:lnTo>
                    <a:pt x="2583" y="38577"/>
                  </a:lnTo>
                  <a:lnTo>
                    <a:pt x="1" y="3857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66" name="Shape 366"/>
            <p:cNvSpPr/>
            <p:nvPr/>
          </p:nvSpPr>
          <p:spPr>
            <a:xfrm>
              <a:off x="1726725" y="1549925"/>
              <a:ext cx="208725" cy="957550"/>
            </a:xfrm>
            <a:custGeom>
              <a:avLst/>
              <a:gdLst/>
              <a:ahLst/>
              <a:cxnLst/>
              <a:rect l="0" t="0" r="0" b="0"/>
              <a:pathLst>
                <a:path w="8349" h="38302" extrusionOk="0">
                  <a:moveTo>
                    <a:pt x="0" y="34857"/>
                  </a:moveTo>
                  <a:lnTo>
                    <a:pt x="0" y="38302"/>
                  </a:lnTo>
                  <a:lnTo>
                    <a:pt x="180" y="38302"/>
                  </a:lnTo>
                  <a:lnTo>
                    <a:pt x="420" y="38302"/>
                  </a:lnTo>
                  <a:lnTo>
                    <a:pt x="601" y="38302"/>
                  </a:lnTo>
                  <a:lnTo>
                    <a:pt x="781" y="38302"/>
                  </a:lnTo>
                  <a:lnTo>
                    <a:pt x="2583" y="37613"/>
                  </a:lnTo>
                  <a:lnTo>
                    <a:pt x="4084" y="36235"/>
                  </a:lnTo>
                  <a:lnTo>
                    <a:pt x="5345" y="34444"/>
                  </a:lnTo>
                  <a:lnTo>
                    <a:pt x="6426" y="32102"/>
                  </a:lnTo>
                  <a:lnTo>
                    <a:pt x="7207" y="29209"/>
                  </a:lnTo>
                  <a:lnTo>
                    <a:pt x="7808" y="26040"/>
                  </a:lnTo>
                  <a:lnTo>
                    <a:pt x="8168" y="22182"/>
                  </a:lnTo>
                  <a:lnTo>
                    <a:pt x="8348" y="18049"/>
                  </a:lnTo>
                  <a:lnTo>
                    <a:pt x="8168" y="14467"/>
                  </a:lnTo>
                  <a:lnTo>
                    <a:pt x="7748" y="11298"/>
                  </a:lnTo>
                  <a:lnTo>
                    <a:pt x="7087" y="8267"/>
                  </a:lnTo>
                  <a:lnTo>
                    <a:pt x="6246" y="5649"/>
                  </a:lnTo>
                  <a:lnTo>
                    <a:pt x="5165" y="3445"/>
                  </a:lnTo>
                  <a:lnTo>
                    <a:pt x="3784" y="1792"/>
                  </a:lnTo>
                  <a:lnTo>
                    <a:pt x="2162" y="552"/>
                  </a:lnTo>
                  <a:lnTo>
                    <a:pt x="240" y="1"/>
                  </a:lnTo>
                  <a:lnTo>
                    <a:pt x="180" y="1"/>
                  </a:lnTo>
                  <a:lnTo>
                    <a:pt x="120" y="1"/>
                  </a:lnTo>
                  <a:lnTo>
                    <a:pt x="60" y="1"/>
                  </a:lnTo>
                  <a:lnTo>
                    <a:pt x="0" y="1"/>
                  </a:lnTo>
                  <a:lnTo>
                    <a:pt x="0" y="3721"/>
                  </a:lnTo>
                  <a:lnTo>
                    <a:pt x="60" y="3583"/>
                  </a:lnTo>
                  <a:lnTo>
                    <a:pt x="60" y="3583"/>
                  </a:lnTo>
                  <a:lnTo>
                    <a:pt x="60" y="3583"/>
                  </a:lnTo>
                  <a:lnTo>
                    <a:pt x="120" y="3583"/>
                  </a:lnTo>
                  <a:lnTo>
                    <a:pt x="1321" y="3996"/>
                  </a:lnTo>
                  <a:lnTo>
                    <a:pt x="2342" y="4823"/>
                  </a:lnTo>
                  <a:lnTo>
                    <a:pt x="3183" y="6200"/>
                  </a:lnTo>
                  <a:lnTo>
                    <a:pt x="3904" y="7854"/>
                  </a:lnTo>
                  <a:lnTo>
                    <a:pt x="4445" y="9783"/>
                  </a:lnTo>
                  <a:lnTo>
                    <a:pt x="4925" y="11987"/>
                  </a:lnTo>
                  <a:lnTo>
                    <a:pt x="5225" y="14467"/>
                  </a:lnTo>
                  <a:lnTo>
                    <a:pt x="5405" y="16947"/>
                  </a:lnTo>
                  <a:lnTo>
                    <a:pt x="5405" y="20116"/>
                  </a:lnTo>
                  <a:lnTo>
                    <a:pt x="5225" y="23147"/>
                  </a:lnTo>
                  <a:lnTo>
                    <a:pt x="4925" y="25902"/>
                  </a:lnTo>
                  <a:lnTo>
                    <a:pt x="4445" y="28520"/>
                  </a:lnTo>
                  <a:lnTo>
                    <a:pt x="3784" y="30724"/>
                  </a:lnTo>
                  <a:lnTo>
                    <a:pt x="3003" y="32653"/>
                  </a:lnTo>
                  <a:lnTo>
                    <a:pt x="1982" y="34031"/>
                  </a:lnTo>
                  <a:lnTo>
                    <a:pt x="841" y="34995"/>
                  </a:lnTo>
                  <a:lnTo>
                    <a:pt x="601" y="34995"/>
                  </a:lnTo>
                  <a:lnTo>
                    <a:pt x="420" y="34995"/>
                  </a:lnTo>
                  <a:lnTo>
                    <a:pt x="240" y="34995"/>
                  </a:lnTo>
                  <a:lnTo>
                    <a:pt x="0" y="3485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67" name="Shape 367"/>
            <p:cNvSpPr/>
            <p:nvPr/>
          </p:nvSpPr>
          <p:spPr>
            <a:xfrm>
              <a:off x="1525525" y="1549925"/>
              <a:ext cx="201225" cy="957550"/>
            </a:xfrm>
            <a:custGeom>
              <a:avLst/>
              <a:gdLst/>
              <a:ahLst/>
              <a:cxnLst/>
              <a:rect l="0" t="0" r="0" b="0"/>
              <a:pathLst>
                <a:path w="8049" h="38302" extrusionOk="0">
                  <a:moveTo>
                    <a:pt x="8048" y="3721"/>
                  </a:moveTo>
                  <a:lnTo>
                    <a:pt x="8048" y="1"/>
                  </a:lnTo>
                  <a:lnTo>
                    <a:pt x="6787" y="138"/>
                  </a:lnTo>
                  <a:lnTo>
                    <a:pt x="5465" y="1103"/>
                  </a:lnTo>
                  <a:lnTo>
                    <a:pt x="4084" y="2756"/>
                  </a:lnTo>
                  <a:lnTo>
                    <a:pt x="2883" y="4961"/>
                  </a:lnTo>
                  <a:lnTo>
                    <a:pt x="1742" y="7716"/>
                  </a:lnTo>
                  <a:lnTo>
                    <a:pt x="841" y="11023"/>
                  </a:lnTo>
                  <a:lnTo>
                    <a:pt x="240" y="14605"/>
                  </a:lnTo>
                  <a:lnTo>
                    <a:pt x="0" y="18738"/>
                  </a:lnTo>
                  <a:lnTo>
                    <a:pt x="240" y="23009"/>
                  </a:lnTo>
                  <a:lnTo>
                    <a:pt x="661" y="26729"/>
                  </a:lnTo>
                  <a:lnTo>
                    <a:pt x="1381" y="30035"/>
                  </a:lnTo>
                  <a:lnTo>
                    <a:pt x="2282" y="32791"/>
                  </a:lnTo>
                  <a:lnTo>
                    <a:pt x="3423" y="34995"/>
                  </a:lnTo>
                  <a:lnTo>
                    <a:pt x="4745" y="36648"/>
                  </a:lnTo>
                  <a:lnTo>
                    <a:pt x="6306" y="37750"/>
                  </a:lnTo>
                  <a:lnTo>
                    <a:pt x="8048" y="38302"/>
                  </a:lnTo>
                  <a:lnTo>
                    <a:pt x="8048" y="34857"/>
                  </a:lnTo>
                  <a:lnTo>
                    <a:pt x="6907" y="34306"/>
                  </a:lnTo>
                  <a:lnTo>
                    <a:pt x="5946" y="33342"/>
                  </a:lnTo>
                  <a:lnTo>
                    <a:pt x="5045" y="32102"/>
                  </a:lnTo>
                  <a:lnTo>
                    <a:pt x="4264" y="30448"/>
                  </a:lnTo>
                  <a:lnTo>
                    <a:pt x="3664" y="28382"/>
                  </a:lnTo>
                  <a:lnTo>
                    <a:pt x="3183" y="26178"/>
                  </a:lnTo>
                  <a:lnTo>
                    <a:pt x="2883" y="23560"/>
                  </a:lnTo>
                  <a:lnTo>
                    <a:pt x="2763" y="20804"/>
                  </a:lnTo>
                  <a:lnTo>
                    <a:pt x="2823" y="17222"/>
                  </a:lnTo>
                  <a:lnTo>
                    <a:pt x="3003" y="14191"/>
                  </a:lnTo>
                  <a:lnTo>
                    <a:pt x="3363" y="11436"/>
                  </a:lnTo>
                  <a:lnTo>
                    <a:pt x="3904" y="9094"/>
                  </a:lnTo>
                  <a:lnTo>
                    <a:pt x="4625" y="7165"/>
                  </a:lnTo>
                  <a:lnTo>
                    <a:pt x="5526" y="5649"/>
                  </a:lnTo>
                  <a:lnTo>
                    <a:pt x="6667" y="4547"/>
                  </a:lnTo>
                  <a:lnTo>
                    <a:pt x="8048" y="372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68" name="Shape 368"/>
            <p:cNvSpPr/>
            <p:nvPr/>
          </p:nvSpPr>
          <p:spPr>
            <a:xfrm>
              <a:off x="2097575" y="1760025"/>
              <a:ext cx="208750" cy="747450"/>
            </a:xfrm>
            <a:custGeom>
              <a:avLst/>
              <a:gdLst/>
              <a:ahLst/>
              <a:cxnLst/>
              <a:rect l="0" t="0" r="0" b="0"/>
              <a:pathLst>
                <a:path w="8350" h="29898" extrusionOk="0">
                  <a:moveTo>
                    <a:pt x="2824" y="29484"/>
                  </a:moveTo>
                  <a:lnTo>
                    <a:pt x="2463" y="29346"/>
                  </a:lnTo>
                  <a:lnTo>
                    <a:pt x="2163" y="29209"/>
                  </a:lnTo>
                  <a:lnTo>
                    <a:pt x="1803" y="29071"/>
                  </a:lnTo>
                  <a:lnTo>
                    <a:pt x="1442" y="28795"/>
                  </a:lnTo>
                  <a:lnTo>
                    <a:pt x="1082" y="28520"/>
                  </a:lnTo>
                  <a:lnTo>
                    <a:pt x="722" y="28244"/>
                  </a:lnTo>
                  <a:lnTo>
                    <a:pt x="361" y="27969"/>
                  </a:lnTo>
                  <a:lnTo>
                    <a:pt x="1" y="27693"/>
                  </a:lnTo>
                  <a:lnTo>
                    <a:pt x="1" y="23284"/>
                  </a:lnTo>
                  <a:lnTo>
                    <a:pt x="241" y="23560"/>
                  </a:lnTo>
                  <a:lnTo>
                    <a:pt x="481" y="23973"/>
                  </a:lnTo>
                  <a:lnTo>
                    <a:pt x="782" y="24387"/>
                  </a:lnTo>
                  <a:lnTo>
                    <a:pt x="1082" y="24800"/>
                  </a:lnTo>
                  <a:lnTo>
                    <a:pt x="1442" y="25213"/>
                  </a:lnTo>
                  <a:lnTo>
                    <a:pt x="1803" y="25764"/>
                  </a:lnTo>
                  <a:lnTo>
                    <a:pt x="2163" y="26178"/>
                  </a:lnTo>
                  <a:lnTo>
                    <a:pt x="2523" y="26591"/>
                  </a:lnTo>
                  <a:lnTo>
                    <a:pt x="3184" y="26867"/>
                  </a:lnTo>
                  <a:lnTo>
                    <a:pt x="3905" y="26867"/>
                  </a:lnTo>
                  <a:lnTo>
                    <a:pt x="4626" y="26729"/>
                  </a:lnTo>
                  <a:lnTo>
                    <a:pt x="5226" y="26040"/>
                  </a:lnTo>
                  <a:lnTo>
                    <a:pt x="5707" y="25075"/>
                  </a:lnTo>
                  <a:lnTo>
                    <a:pt x="6007" y="23698"/>
                  </a:lnTo>
                  <a:lnTo>
                    <a:pt x="5947" y="21769"/>
                  </a:lnTo>
                  <a:lnTo>
                    <a:pt x="5586" y="19427"/>
                  </a:lnTo>
                  <a:lnTo>
                    <a:pt x="5106" y="18876"/>
                  </a:lnTo>
                  <a:lnTo>
                    <a:pt x="4626" y="18325"/>
                  </a:lnTo>
                  <a:lnTo>
                    <a:pt x="4145" y="17774"/>
                  </a:lnTo>
                  <a:lnTo>
                    <a:pt x="3665" y="17222"/>
                  </a:lnTo>
                  <a:lnTo>
                    <a:pt x="3184" y="16671"/>
                  </a:lnTo>
                  <a:lnTo>
                    <a:pt x="2704" y="15982"/>
                  </a:lnTo>
                  <a:lnTo>
                    <a:pt x="2223" y="15431"/>
                  </a:lnTo>
                  <a:lnTo>
                    <a:pt x="1743" y="14880"/>
                  </a:lnTo>
                  <a:lnTo>
                    <a:pt x="1382" y="14191"/>
                  </a:lnTo>
                  <a:lnTo>
                    <a:pt x="962" y="13089"/>
                  </a:lnTo>
                  <a:lnTo>
                    <a:pt x="541" y="11849"/>
                  </a:lnTo>
                  <a:lnTo>
                    <a:pt x="241" y="10609"/>
                  </a:lnTo>
                  <a:lnTo>
                    <a:pt x="181" y="8681"/>
                  </a:lnTo>
                  <a:lnTo>
                    <a:pt x="301" y="7027"/>
                  </a:lnTo>
                  <a:lnTo>
                    <a:pt x="602" y="5512"/>
                  </a:lnTo>
                  <a:lnTo>
                    <a:pt x="1022" y="3996"/>
                  </a:lnTo>
                  <a:lnTo>
                    <a:pt x="1502" y="2894"/>
                  </a:lnTo>
                  <a:lnTo>
                    <a:pt x="2103" y="1792"/>
                  </a:lnTo>
                  <a:lnTo>
                    <a:pt x="2704" y="965"/>
                  </a:lnTo>
                  <a:lnTo>
                    <a:pt x="3364" y="414"/>
                  </a:lnTo>
                  <a:lnTo>
                    <a:pt x="4025" y="139"/>
                  </a:lnTo>
                  <a:lnTo>
                    <a:pt x="4626" y="1"/>
                  </a:lnTo>
                  <a:lnTo>
                    <a:pt x="5226" y="1"/>
                  </a:lnTo>
                  <a:lnTo>
                    <a:pt x="5827" y="139"/>
                  </a:lnTo>
                  <a:lnTo>
                    <a:pt x="6367" y="276"/>
                  </a:lnTo>
                  <a:lnTo>
                    <a:pt x="6848" y="690"/>
                  </a:lnTo>
                  <a:lnTo>
                    <a:pt x="7388" y="1103"/>
                  </a:lnTo>
                  <a:lnTo>
                    <a:pt x="7869" y="1516"/>
                  </a:lnTo>
                  <a:lnTo>
                    <a:pt x="7809" y="5512"/>
                  </a:lnTo>
                  <a:lnTo>
                    <a:pt x="7388" y="4685"/>
                  </a:lnTo>
                  <a:lnTo>
                    <a:pt x="6968" y="4134"/>
                  </a:lnTo>
                  <a:lnTo>
                    <a:pt x="6547" y="3721"/>
                  </a:lnTo>
                  <a:lnTo>
                    <a:pt x="6067" y="3307"/>
                  </a:lnTo>
                  <a:lnTo>
                    <a:pt x="5586" y="3170"/>
                  </a:lnTo>
                  <a:lnTo>
                    <a:pt x="5106" y="3032"/>
                  </a:lnTo>
                  <a:lnTo>
                    <a:pt x="4626" y="2894"/>
                  </a:lnTo>
                  <a:lnTo>
                    <a:pt x="4085" y="2894"/>
                  </a:lnTo>
                  <a:lnTo>
                    <a:pt x="3605" y="3583"/>
                  </a:lnTo>
                  <a:lnTo>
                    <a:pt x="3244" y="4410"/>
                  </a:lnTo>
                  <a:lnTo>
                    <a:pt x="2884" y="5098"/>
                  </a:lnTo>
                  <a:lnTo>
                    <a:pt x="2704" y="5925"/>
                  </a:lnTo>
                  <a:lnTo>
                    <a:pt x="2583" y="6752"/>
                  </a:lnTo>
                  <a:lnTo>
                    <a:pt x="2583" y="7441"/>
                  </a:lnTo>
                  <a:lnTo>
                    <a:pt x="2704" y="8267"/>
                  </a:lnTo>
                  <a:lnTo>
                    <a:pt x="2944" y="8956"/>
                  </a:lnTo>
                  <a:lnTo>
                    <a:pt x="3665" y="10058"/>
                  </a:lnTo>
                  <a:lnTo>
                    <a:pt x="4505" y="10885"/>
                  </a:lnTo>
                  <a:lnTo>
                    <a:pt x="5286" y="11712"/>
                  </a:lnTo>
                  <a:lnTo>
                    <a:pt x="6127" y="12400"/>
                  </a:lnTo>
                  <a:lnTo>
                    <a:pt x="6848" y="13227"/>
                  </a:lnTo>
                  <a:lnTo>
                    <a:pt x="7508" y="14191"/>
                  </a:lnTo>
                  <a:lnTo>
                    <a:pt x="7929" y="15156"/>
                  </a:lnTo>
                  <a:lnTo>
                    <a:pt x="8169" y="16396"/>
                  </a:lnTo>
                  <a:lnTo>
                    <a:pt x="8349" y="19013"/>
                  </a:lnTo>
                  <a:lnTo>
                    <a:pt x="8349" y="21493"/>
                  </a:lnTo>
                  <a:lnTo>
                    <a:pt x="8109" y="23973"/>
                  </a:lnTo>
                  <a:lnTo>
                    <a:pt x="7508" y="26453"/>
                  </a:lnTo>
                  <a:lnTo>
                    <a:pt x="6968" y="27555"/>
                  </a:lnTo>
                  <a:lnTo>
                    <a:pt x="6427" y="28382"/>
                  </a:lnTo>
                  <a:lnTo>
                    <a:pt x="5887" y="29071"/>
                  </a:lnTo>
                  <a:lnTo>
                    <a:pt x="5346" y="29622"/>
                  </a:lnTo>
                  <a:lnTo>
                    <a:pt x="4746" y="29898"/>
                  </a:lnTo>
                  <a:lnTo>
                    <a:pt x="4145" y="29898"/>
                  </a:lnTo>
                  <a:lnTo>
                    <a:pt x="3544" y="29760"/>
                  </a:lnTo>
                  <a:lnTo>
                    <a:pt x="2824" y="2948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69" name="Shape 369"/>
            <p:cNvSpPr/>
            <p:nvPr/>
          </p:nvSpPr>
          <p:spPr>
            <a:xfrm>
              <a:off x="629125" y="475300"/>
              <a:ext cx="154675" cy="733675"/>
            </a:xfrm>
            <a:custGeom>
              <a:avLst/>
              <a:gdLst/>
              <a:ahLst/>
              <a:cxnLst/>
              <a:rect l="0" t="0" r="0" b="0"/>
              <a:pathLst>
                <a:path w="6187" h="29347" extrusionOk="0">
                  <a:moveTo>
                    <a:pt x="0" y="25902"/>
                  </a:moveTo>
                  <a:lnTo>
                    <a:pt x="0" y="29346"/>
                  </a:lnTo>
                  <a:lnTo>
                    <a:pt x="240" y="29208"/>
                  </a:lnTo>
                  <a:lnTo>
                    <a:pt x="421" y="29208"/>
                  </a:lnTo>
                  <a:lnTo>
                    <a:pt x="661" y="28933"/>
                  </a:lnTo>
                  <a:lnTo>
                    <a:pt x="961" y="28657"/>
                  </a:lnTo>
                  <a:lnTo>
                    <a:pt x="1261" y="28382"/>
                  </a:lnTo>
                  <a:lnTo>
                    <a:pt x="1562" y="27968"/>
                  </a:lnTo>
                  <a:lnTo>
                    <a:pt x="1922" y="27417"/>
                  </a:lnTo>
                  <a:lnTo>
                    <a:pt x="2282" y="26729"/>
                  </a:lnTo>
                  <a:lnTo>
                    <a:pt x="2643" y="27831"/>
                  </a:lnTo>
                  <a:lnTo>
                    <a:pt x="3003" y="28520"/>
                  </a:lnTo>
                  <a:lnTo>
                    <a:pt x="3484" y="29071"/>
                  </a:lnTo>
                  <a:lnTo>
                    <a:pt x="4024" y="29208"/>
                  </a:lnTo>
                  <a:lnTo>
                    <a:pt x="4565" y="29346"/>
                  </a:lnTo>
                  <a:lnTo>
                    <a:pt x="5105" y="29346"/>
                  </a:lnTo>
                  <a:lnTo>
                    <a:pt x="5646" y="29346"/>
                  </a:lnTo>
                  <a:lnTo>
                    <a:pt x="6186" y="29346"/>
                  </a:lnTo>
                  <a:lnTo>
                    <a:pt x="6186" y="25626"/>
                  </a:lnTo>
                  <a:lnTo>
                    <a:pt x="5826" y="25626"/>
                  </a:lnTo>
                  <a:lnTo>
                    <a:pt x="5466" y="25626"/>
                  </a:lnTo>
                  <a:lnTo>
                    <a:pt x="5105" y="25626"/>
                  </a:lnTo>
                  <a:lnTo>
                    <a:pt x="4745" y="25626"/>
                  </a:lnTo>
                  <a:lnTo>
                    <a:pt x="4745" y="4685"/>
                  </a:lnTo>
                  <a:lnTo>
                    <a:pt x="4204" y="3583"/>
                  </a:lnTo>
                  <a:lnTo>
                    <a:pt x="3664" y="2756"/>
                  </a:lnTo>
                  <a:lnTo>
                    <a:pt x="3123" y="1929"/>
                  </a:lnTo>
                  <a:lnTo>
                    <a:pt x="2523" y="1241"/>
                  </a:lnTo>
                  <a:lnTo>
                    <a:pt x="1922" y="689"/>
                  </a:lnTo>
                  <a:lnTo>
                    <a:pt x="1261" y="276"/>
                  </a:lnTo>
                  <a:lnTo>
                    <a:pt x="661" y="1"/>
                  </a:lnTo>
                  <a:lnTo>
                    <a:pt x="0" y="1"/>
                  </a:lnTo>
                  <a:lnTo>
                    <a:pt x="0" y="3858"/>
                  </a:lnTo>
                  <a:lnTo>
                    <a:pt x="240" y="3858"/>
                  </a:lnTo>
                  <a:lnTo>
                    <a:pt x="541" y="3858"/>
                  </a:lnTo>
                  <a:lnTo>
                    <a:pt x="781" y="3996"/>
                  </a:lnTo>
                  <a:lnTo>
                    <a:pt x="1081" y="4272"/>
                  </a:lnTo>
                  <a:lnTo>
                    <a:pt x="1321" y="4547"/>
                  </a:lnTo>
                  <a:lnTo>
                    <a:pt x="1562" y="4960"/>
                  </a:lnTo>
                  <a:lnTo>
                    <a:pt x="1802" y="5512"/>
                  </a:lnTo>
                  <a:lnTo>
                    <a:pt x="2042" y="6063"/>
                  </a:lnTo>
                  <a:lnTo>
                    <a:pt x="2042" y="9782"/>
                  </a:lnTo>
                  <a:lnTo>
                    <a:pt x="1802" y="9920"/>
                  </a:lnTo>
                  <a:lnTo>
                    <a:pt x="1562" y="10058"/>
                  </a:lnTo>
                  <a:lnTo>
                    <a:pt x="1261" y="10196"/>
                  </a:lnTo>
                  <a:lnTo>
                    <a:pt x="1021" y="10334"/>
                  </a:lnTo>
                  <a:lnTo>
                    <a:pt x="781" y="10471"/>
                  </a:lnTo>
                  <a:lnTo>
                    <a:pt x="481" y="10609"/>
                  </a:lnTo>
                  <a:lnTo>
                    <a:pt x="240" y="10885"/>
                  </a:lnTo>
                  <a:lnTo>
                    <a:pt x="0" y="11022"/>
                  </a:lnTo>
                  <a:lnTo>
                    <a:pt x="0" y="14467"/>
                  </a:lnTo>
                  <a:lnTo>
                    <a:pt x="240" y="14191"/>
                  </a:lnTo>
                  <a:lnTo>
                    <a:pt x="481" y="14053"/>
                  </a:lnTo>
                  <a:lnTo>
                    <a:pt x="721" y="13916"/>
                  </a:lnTo>
                  <a:lnTo>
                    <a:pt x="1021" y="13778"/>
                  </a:lnTo>
                  <a:lnTo>
                    <a:pt x="1261" y="13640"/>
                  </a:lnTo>
                  <a:lnTo>
                    <a:pt x="1562" y="13502"/>
                  </a:lnTo>
                  <a:lnTo>
                    <a:pt x="1802" y="13502"/>
                  </a:lnTo>
                  <a:lnTo>
                    <a:pt x="2102" y="13502"/>
                  </a:lnTo>
                  <a:lnTo>
                    <a:pt x="2102" y="22044"/>
                  </a:lnTo>
                  <a:lnTo>
                    <a:pt x="2042" y="22733"/>
                  </a:lnTo>
                  <a:lnTo>
                    <a:pt x="1862" y="23422"/>
                  </a:lnTo>
                  <a:lnTo>
                    <a:pt x="1622" y="24111"/>
                  </a:lnTo>
                  <a:lnTo>
                    <a:pt x="1321" y="24524"/>
                  </a:lnTo>
                  <a:lnTo>
                    <a:pt x="1021" y="25075"/>
                  </a:lnTo>
                  <a:lnTo>
                    <a:pt x="661" y="25351"/>
                  </a:lnTo>
                  <a:lnTo>
                    <a:pt x="300" y="25764"/>
                  </a:lnTo>
                  <a:lnTo>
                    <a:pt x="0" y="2590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70" name="Shape 370"/>
            <p:cNvSpPr/>
            <p:nvPr/>
          </p:nvSpPr>
          <p:spPr>
            <a:xfrm>
              <a:off x="551050" y="475300"/>
              <a:ext cx="78100" cy="182575"/>
            </a:xfrm>
            <a:custGeom>
              <a:avLst/>
              <a:gdLst/>
              <a:ahLst/>
              <a:cxnLst/>
              <a:rect l="0" t="0" r="0" b="0"/>
              <a:pathLst>
                <a:path w="3124" h="7303" extrusionOk="0">
                  <a:moveTo>
                    <a:pt x="3123" y="3858"/>
                  </a:moveTo>
                  <a:lnTo>
                    <a:pt x="3123" y="1"/>
                  </a:lnTo>
                  <a:lnTo>
                    <a:pt x="2763" y="138"/>
                  </a:lnTo>
                  <a:lnTo>
                    <a:pt x="2342" y="276"/>
                  </a:lnTo>
                  <a:lnTo>
                    <a:pt x="1982" y="414"/>
                  </a:lnTo>
                  <a:lnTo>
                    <a:pt x="1562" y="689"/>
                  </a:lnTo>
                  <a:lnTo>
                    <a:pt x="1141" y="1103"/>
                  </a:lnTo>
                  <a:lnTo>
                    <a:pt x="781" y="1516"/>
                  </a:lnTo>
                  <a:lnTo>
                    <a:pt x="360" y="1929"/>
                  </a:lnTo>
                  <a:lnTo>
                    <a:pt x="0" y="2618"/>
                  </a:lnTo>
                  <a:lnTo>
                    <a:pt x="240" y="7303"/>
                  </a:lnTo>
                  <a:lnTo>
                    <a:pt x="601" y="6614"/>
                  </a:lnTo>
                  <a:lnTo>
                    <a:pt x="961" y="6063"/>
                  </a:lnTo>
                  <a:lnTo>
                    <a:pt x="1321" y="5512"/>
                  </a:lnTo>
                  <a:lnTo>
                    <a:pt x="1682" y="4960"/>
                  </a:lnTo>
                  <a:lnTo>
                    <a:pt x="2042" y="4547"/>
                  </a:lnTo>
                  <a:lnTo>
                    <a:pt x="2402" y="4272"/>
                  </a:lnTo>
                  <a:lnTo>
                    <a:pt x="2763" y="3996"/>
                  </a:lnTo>
                  <a:lnTo>
                    <a:pt x="3123" y="385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71" name="Shape 371"/>
            <p:cNvSpPr/>
            <p:nvPr/>
          </p:nvSpPr>
          <p:spPr>
            <a:xfrm>
              <a:off x="515000" y="750850"/>
              <a:ext cx="114150" cy="461550"/>
            </a:xfrm>
            <a:custGeom>
              <a:avLst/>
              <a:gdLst/>
              <a:ahLst/>
              <a:cxnLst/>
              <a:rect l="0" t="0" r="0" b="0"/>
              <a:pathLst>
                <a:path w="4566" h="18462" extrusionOk="0">
                  <a:moveTo>
                    <a:pt x="4565" y="3445"/>
                  </a:moveTo>
                  <a:lnTo>
                    <a:pt x="4565" y="0"/>
                  </a:lnTo>
                  <a:lnTo>
                    <a:pt x="3905" y="414"/>
                  </a:lnTo>
                  <a:lnTo>
                    <a:pt x="3244" y="1103"/>
                  </a:lnTo>
                  <a:lnTo>
                    <a:pt x="2583" y="1791"/>
                  </a:lnTo>
                  <a:lnTo>
                    <a:pt x="1983" y="2618"/>
                  </a:lnTo>
                  <a:lnTo>
                    <a:pt x="1442" y="3720"/>
                  </a:lnTo>
                  <a:lnTo>
                    <a:pt x="962" y="4960"/>
                  </a:lnTo>
                  <a:lnTo>
                    <a:pt x="481" y="6476"/>
                  </a:lnTo>
                  <a:lnTo>
                    <a:pt x="121" y="8267"/>
                  </a:lnTo>
                  <a:lnTo>
                    <a:pt x="1" y="10196"/>
                  </a:lnTo>
                  <a:lnTo>
                    <a:pt x="61" y="12124"/>
                  </a:lnTo>
                  <a:lnTo>
                    <a:pt x="301" y="13778"/>
                  </a:lnTo>
                  <a:lnTo>
                    <a:pt x="721" y="15293"/>
                  </a:lnTo>
                  <a:lnTo>
                    <a:pt x="1322" y="16671"/>
                  </a:lnTo>
                  <a:lnTo>
                    <a:pt x="2043" y="17635"/>
                  </a:lnTo>
                  <a:lnTo>
                    <a:pt x="2944" y="18186"/>
                  </a:lnTo>
                  <a:lnTo>
                    <a:pt x="3965" y="18462"/>
                  </a:lnTo>
                  <a:lnTo>
                    <a:pt x="4085" y="18462"/>
                  </a:lnTo>
                  <a:lnTo>
                    <a:pt x="4265" y="18462"/>
                  </a:lnTo>
                  <a:lnTo>
                    <a:pt x="4385" y="18462"/>
                  </a:lnTo>
                  <a:lnTo>
                    <a:pt x="4565" y="18324"/>
                  </a:lnTo>
                  <a:lnTo>
                    <a:pt x="4565" y="14880"/>
                  </a:lnTo>
                  <a:lnTo>
                    <a:pt x="4445" y="15018"/>
                  </a:lnTo>
                  <a:lnTo>
                    <a:pt x="4325" y="15018"/>
                  </a:lnTo>
                  <a:lnTo>
                    <a:pt x="4265" y="15018"/>
                  </a:lnTo>
                  <a:lnTo>
                    <a:pt x="4205" y="15018"/>
                  </a:lnTo>
                  <a:lnTo>
                    <a:pt x="3604" y="14467"/>
                  </a:lnTo>
                  <a:lnTo>
                    <a:pt x="3124" y="13915"/>
                  </a:lnTo>
                  <a:lnTo>
                    <a:pt x="2823" y="13364"/>
                  </a:lnTo>
                  <a:lnTo>
                    <a:pt x="2643" y="12538"/>
                  </a:lnTo>
                  <a:lnTo>
                    <a:pt x="2523" y="11711"/>
                  </a:lnTo>
                  <a:lnTo>
                    <a:pt x="2463" y="10609"/>
                  </a:lnTo>
                  <a:lnTo>
                    <a:pt x="2463" y="9369"/>
                  </a:lnTo>
                  <a:lnTo>
                    <a:pt x="2463" y="7991"/>
                  </a:lnTo>
                  <a:lnTo>
                    <a:pt x="2643" y="7302"/>
                  </a:lnTo>
                  <a:lnTo>
                    <a:pt x="2883" y="6476"/>
                  </a:lnTo>
                  <a:lnTo>
                    <a:pt x="3124" y="5925"/>
                  </a:lnTo>
                  <a:lnTo>
                    <a:pt x="3364" y="5236"/>
                  </a:lnTo>
                  <a:lnTo>
                    <a:pt x="3604" y="4685"/>
                  </a:lnTo>
                  <a:lnTo>
                    <a:pt x="3905" y="4271"/>
                  </a:lnTo>
                  <a:lnTo>
                    <a:pt x="4265" y="3858"/>
                  </a:lnTo>
                  <a:lnTo>
                    <a:pt x="4565" y="344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72" name="Shape 372"/>
            <p:cNvSpPr/>
            <p:nvPr/>
          </p:nvSpPr>
          <p:spPr>
            <a:xfrm>
              <a:off x="2663650" y="1780700"/>
              <a:ext cx="241775" cy="726775"/>
            </a:xfrm>
            <a:custGeom>
              <a:avLst/>
              <a:gdLst/>
              <a:ahLst/>
              <a:cxnLst/>
              <a:rect l="0" t="0" r="0" b="0"/>
              <a:pathLst>
                <a:path w="9671" h="29071" extrusionOk="0">
                  <a:moveTo>
                    <a:pt x="1" y="28795"/>
                  </a:moveTo>
                  <a:lnTo>
                    <a:pt x="1" y="552"/>
                  </a:lnTo>
                  <a:lnTo>
                    <a:pt x="2283" y="552"/>
                  </a:lnTo>
                  <a:lnTo>
                    <a:pt x="2283" y="2756"/>
                  </a:lnTo>
                  <a:lnTo>
                    <a:pt x="2703" y="2067"/>
                  </a:lnTo>
                  <a:lnTo>
                    <a:pt x="3184" y="1516"/>
                  </a:lnTo>
                  <a:lnTo>
                    <a:pt x="3664" y="965"/>
                  </a:lnTo>
                  <a:lnTo>
                    <a:pt x="4205" y="552"/>
                  </a:lnTo>
                  <a:lnTo>
                    <a:pt x="4745" y="138"/>
                  </a:lnTo>
                  <a:lnTo>
                    <a:pt x="5406" y="0"/>
                  </a:lnTo>
                  <a:lnTo>
                    <a:pt x="6127" y="0"/>
                  </a:lnTo>
                  <a:lnTo>
                    <a:pt x="6968" y="138"/>
                  </a:lnTo>
                  <a:lnTo>
                    <a:pt x="7508" y="552"/>
                  </a:lnTo>
                  <a:lnTo>
                    <a:pt x="7989" y="965"/>
                  </a:lnTo>
                  <a:lnTo>
                    <a:pt x="8469" y="1654"/>
                  </a:lnTo>
                  <a:lnTo>
                    <a:pt x="8889" y="2343"/>
                  </a:lnTo>
                  <a:lnTo>
                    <a:pt x="9190" y="3031"/>
                  </a:lnTo>
                  <a:lnTo>
                    <a:pt x="9490" y="3858"/>
                  </a:lnTo>
                  <a:lnTo>
                    <a:pt x="9610" y="4823"/>
                  </a:lnTo>
                  <a:lnTo>
                    <a:pt x="9670" y="5787"/>
                  </a:lnTo>
                  <a:lnTo>
                    <a:pt x="9670" y="29071"/>
                  </a:lnTo>
                  <a:lnTo>
                    <a:pt x="7388" y="29071"/>
                  </a:lnTo>
                  <a:lnTo>
                    <a:pt x="7388" y="7302"/>
                  </a:lnTo>
                  <a:lnTo>
                    <a:pt x="6667" y="5511"/>
                  </a:lnTo>
                  <a:lnTo>
                    <a:pt x="5946" y="4271"/>
                  </a:lnTo>
                  <a:lnTo>
                    <a:pt x="5226" y="3858"/>
                  </a:lnTo>
                  <a:lnTo>
                    <a:pt x="4505" y="3996"/>
                  </a:lnTo>
                  <a:lnTo>
                    <a:pt x="3844" y="4823"/>
                  </a:lnTo>
                  <a:lnTo>
                    <a:pt x="3244" y="6062"/>
                  </a:lnTo>
                  <a:lnTo>
                    <a:pt x="2703" y="7716"/>
                  </a:lnTo>
                  <a:lnTo>
                    <a:pt x="2283" y="9782"/>
                  </a:lnTo>
                  <a:lnTo>
                    <a:pt x="2283" y="28657"/>
                  </a:lnTo>
                  <a:lnTo>
                    <a:pt x="1" y="2879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73" name="Shape 373"/>
            <p:cNvSpPr/>
            <p:nvPr/>
          </p:nvSpPr>
          <p:spPr>
            <a:xfrm>
              <a:off x="1006000" y="1773800"/>
              <a:ext cx="244775" cy="709575"/>
            </a:xfrm>
            <a:custGeom>
              <a:avLst/>
              <a:gdLst/>
              <a:ahLst/>
              <a:cxnLst/>
              <a:rect l="0" t="0" r="0" b="0"/>
              <a:pathLst>
                <a:path w="9791" h="28383" extrusionOk="0">
                  <a:moveTo>
                    <a:pt x="2703" y="28382"/>
                  </a:moveTo>
                  <a:lnTo>
                    <a:pt x="2162" y="28244"/>
                  </a:lnTo>
                  <a:lnTo>
                    <a:pt x="1682" y="27831"/>
                  </a:lnTo>
                  <a:lnTo>
                    <a:pt x="1262" y="27142"/>
                  </a:lnTo>
                  <a:lnTo>
                    <a:pt x="841" y="26040"/>
                  </a:lnTo>
                  <a:lnTo>
                    <a:pt x="541" y="24800"/>
                  </a:lnTo>
                  <a:lnTo>
                    <a:pt x="301" y="23285"/>
                  </a:lnTo>
                  <a:lnTo>
                    <a:pt x="120" y="21631"/>
                  </a:lnTo>
                  <a:lnTo>
                    <a:pt x="60" y="19565"/>
                  </a:lnTo>
                  <a:lnTo>
                    <a:pt x="0" y="139"/>
                  </a:lnTo>
                  <a:lnTo>
                    <a:pt x="2583" y="1"/>
                  </a:lnTo>
                  <a:lnTo>
                    <a:pt x="2523" y="21907"/>
                  </a:lnTo>
                  <a:lnTo>
                    <a:pt x="2763" y="23147"/>
                  </a:lnTo>
                  <a:lnTo>
                    <a:pt x="3364" y="23973"/>
                  </a:lnTo>
                  <a:lnTo>
                    <a:pt x="4144" y="24249"/>
                  </a:lnTo>
                  <a:lnTo>
                    <a:pt x="4985" y="24111"/>
                  </a:lnTo>
                  <a:lnTo>
                    <a:pt x="5886" y="23698"/>
                  </a:lnTo>
                  <a:lnTo>
                    <a:pt x="6667" y="22871"/>
                  </a:lnTo>
                  <a:lnTo>
                    <a:pt x="7207" y="21769"/>
                  </a:lnTo>
                  <a:lnTo>
                    <a:pt x="7388" y="20391"/>
                  </a:lnTo>
                  <a:lnTo>
                    <a:pt x="7388" y="139"/>
                  </a:lnTo>
                  <a:lnTo>
                    <a:pt x="9790" y="139"/>
                  </a:lnTo>
                  <a:lnTo>
                    <a:pt x="9790" y="27831"/>
                  </a:lnTo>
                  <a:lnTo>
                    <a:pt x="7328" y="27831"/>
                  </a:lnTo>
                  <a:lnTo>
                    <a:pt x="7328" y="25627"/>
                  </a:lnTo>
                  <a:lnTo>
                    <a:pt x="6847" y="26453"/>
                  </a:lnTo>
                  <a:lnTo>
                    <a:pt x="6427" y="27142"/>
                  </a:lnTo>
                  <a:lnTo>
                    <a:pt x="5946" y="27693"/>
                  </a:lnTo>
                  <a:lnTo>
                    <a:pt x="5406" y="27969"/>
                  </a:lnTo>
                  <a:lnTo>
                    <a:pt x="4865" y="28244"/>
                  </a:lnTo>
                  <a:lnTo>
                    <a:pt x="4265" y="28382"/>
                  </a:lnTo>
                  <a:lnTo>
                    <a:pt x="3544" y="28382"/>
                  </a:lnTo>
                  <a:lnTo>
                    <a:pt x="2703" y="2838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74" name="Shape 374"/>
            <p:cNvSpPr/>
            <p:nvPr/>
          </p:nvSpPr>
          <p:spPr>
            <a:xfrm>
              <a:off x="2364850" y="1797925"/>
              <a:ext cx="244775" cy="716450"/>
            </a:xfrm>
            <a:custGeom>
              <a:avLst/>
              <a:gdLst/>
              <a:ahLst/>
              <a:cxnLst/>
              <a:rect l="0" t="0" r="0" b="0"/>
              <a:pathLst>
                <a:path w="9791" h="28658" extrusionOk="0">
                  <a:moveTo>
                    <a:pt x="2643" y="28657"/>
                  </a:moveTo>
                  <a:lnTo>
                    <a:pt x="2163" y="28382"/>
                  </a:lnTo>
                  <a:lnTo>
                    <a:pt x="1682" y="27830"/>
                  </a:lnTo>
                  <a:lnTo>
                    <a:pt x="1262" y="27004"/>
                  </a:lnTo>
                  <a:lnTo>
                    <a:pt x="841" y="26039"/>
                  </a:lnTo>
                  <a:lnTo>
                    <a:pt x="541" y="24799"/>
                  </a:lnTo>
                  <a:lnTo>
                    <a:pt x="241" y="23284"/>
                  </a:lnTo>
                  <a:lnTo>
                    <a:pt x="61" y="21631"/>
                  </a:lnTo>
                  <a:lnTo>
                    <a:pt x="1" y="19840"/>
                  </a:lnTo>
                  <a:lnTo>
                    <a:pt x="61" y="138"/>
                  </a:lnTo>
                  <a:lnTo>
                    <a:pt x="2523" y="138"/>
                  </a:lnTo>
                  <a:lnTo>
                    <a:pt x="2523" y="22182"/>
                  </a:lnTo>
                  <a:lnTo>
                    <a:pt x="2703" y="23146"/>
                  </a:lnTo>
                  <a:lnTo>
                    <a:pt x="3304" y="23835"/>
                  </a:lnTo>
                  <a:lnTo>
                    <a:pt x="4025" y="23973"/>
                  </a:lnTo>
                  <a:lnTo>
                    <a:pt x="4926" y="23835"/>
                  </a:lnTo>
                  <a:lnTo>
                    <a:pt x="5826" y="23422"/>
                  </a:lnTo>
                  <a:lnTo>
                    <a:pt x="6607" y="22733"/>
                  </a:lnTo>
                  <a:lnTo>
                    <a:pt x="7148" y="21768"/>
                  </a:lnTo>
                  <a:lnTo>
                    <a:pt x="7328" y="20666"/>
                  </a:lnTo>
                  <a:lnTo>
                    <a:pt x="7328" y="0"/>
                  </a:lnTo>
                  <a:lnTo>
                    <a:pt x="9790" y="0"/>
                  </a:lnTo>
                  <a:lnTo>
                    <a:pt x="9790" y="28106"/>
                  </a:lnTo>
                  <a:lnTo>
                    <a:pt x="7388" y="28244"/>
                  </a:lnTo>
                  <a:lnTo>
                    <a:pt x="7328" y="25902"/>
                  </a:lnTo>
                  <a:lnTo>
                    <a:pt x="6847" y="26728"/>
                  </a:lnTo>
                  <a:lnTo>
                    <a:pt x="6367" y="27417"/>
                  </a:lnTo>
                  <a:lnTo>
                    <a:pt x="5886" y="27968"/>
                  </a:lnTo>
                  <a:lnTo>
                    <a:pt x="5346" y="28244"/>
                  </a:lnTo>
                  <a:lnTo>
                    <a:pt x="4745" y="28519"/>
                  </a:lnTo>
                  <a:lnTo>
                    <a:pt x="4145" y="28657"/>
                  </a:lnTo>
                  <a:lnTo>
                    <a:pt x="3424" y="28657"/>
                  </a:lnTo>
                  <a:lnTo>
                    <a:pt x="2643" y="2865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75" name="Shape 375"/>
            <p:cNvSpPr/>
            <p:nvPr/>
          </p:nvSpPr>
          <p:spPr>
            <a:xfrm>
              <a:off x="1963950" y="1539600"/>
              <a:ext cx="63100" cy="960975"/>
            </a:xfrm>
            <a:custGeom>
              <a:avLst/>
              <a:gdLst/>
              <a:ahLst/>
              <a:cxnLst/>
              <a:rect l="0" t="0" r="0" b="0"/>
              <a:pathLst>
                <a:path w="2524" h="38439" extrusionOk="0">
                  <a:moveTo>
                    <a:pt x="1" y="38439"/>
                  </a:moveTo>
                  <a:lnTo>
                    <a:pt x="1" y="0"/>
                  </a:lnTo>
                  <a:lnTo>
                    <a:pt x="2523" y="0"/>
                  </a:lnTo>
                  <a:lnTo>
                    <a:pt x="2463" y="38439"/>
                  </a:lnTo>
                  <a:lnTo>
                    <a:pt x="1" y="3843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76" name="Shape 376"/>
            <p:cNvSpPr/>
            <p:nvPr/>
          </p:nvSpPr>
          <p:spPr>
            <a:xfrm>
              <a:off x="2013500" y="492525"/>
              <a:ext cx="57075" cy="733675"/>
            </a:xfrm>
            <a:custGeom>
              <a:avLst/>
              <a:gdLst/>
              <a:ahLst/>
              <a:cxnLst/>
              <a:rect l="0" t="0" r="0" b="0"/>
              <a:pathLst>
                <a:path w="2283" h="29347" extrusionOk="0">
                  <a:moveTo>
                    <a:pt x="1" y="29346"/>
                  </a:moveTo>
                  <a:lnTo>
                    <a:pt x="1" y="0"/>
                  </a:lnTo>
                  <a:lnTo>
                    <a:pt x="2283" y="0"/>
                  </a:lnTo>
                  <a:lnTo>
                    <a:pt x="2223" y="29346"/>
                  </a:lnTo>
                  <a:lnTo>
                    <a:pt x="1" y="2934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77" name="Shape 377"/>
            <p:cNvSpPr/>
            <p:nvPr/>
          </p:nvSpPr>
          <p:spPr>
            <a:xfrm>
              <a:off x="2420400" y="492525"/>
              <a:ext cx="55600" cy="733675"/>
            </a:xfrm>
            <a:custGeom>
              <a:avLst/>
              <a:gdLst/>
              <a:ahLst/>
              <a:cxnLst/>
              <a:rect l="0" t="0" r="0" b="0"/>
              <a:pathLst>
                <a:path w="2224" h="29347" extrusionOk="0">
                  <a:moveTo>
                    <a:pt x="1" y="29346"/>
                  </a:moveTo>
                  <a:lnTo>
                    <a:pt x="1" y="0"/>
                  </a:lnTo>
                  <a:lnTo>
                    <a:pt x="2223" y="0"/>
                  </a:lnTo>
                  <a:lnTo>
                    <a:pt x="2163" y="29346"/>
                  </a:lnTo>
                  <a:lnTo>
                    <a:pt x="1" y="2934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378" name="Shape 378"/>
          <p:cNvSpPr txBox="1"/>
          <p:nvPr/>
        </p:nvSpPr>
        <p:spPr>
          <a:xfrm>
            <a:off x="5715000" y="3429000"/>
            <a:ext cx="3352799" cy="1917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Wingdings"/>
              <a:buChar char="§"/>
            </a:pPr>
            <a:r>
              <a:rPr lang="en-US"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There is some debate about making English the official language of the United States.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3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3" name="Shape 383"/>
          <p:cNvSpPr txBox="1">
            <a:spLocks noGrp="1"/>
          </p:cNvSpPr>
          <p:nvPr>
            <p:ph type="body" idx="1"/>
          </p:nvPr>
        </p:nvSpPr>
        <p:spPr>
          <a:xfrm>
            <a:off x="457200" y="1524000"/>
            <a:ext cx="8229600" cy="3886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Arial"/>
              <a:buNone/>
            </a:pPr>
            <a:r>
              <a:rPr lang="en-US" sz="2800" b="0" i="0" u="sng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Arts and Literature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Arial"/>
              <a:buNone/>
            </a:pPr>
            <a:r>
              <a:rPr lang="en-US" sz="2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- teach about a culture’s values</a:t>
            </a:r>
          </a:p>
          <a:p>
            <a:pPr marL="0" marR="0" lvl="0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Arial"/>
              <a:buNone/>
            </a:pPr>
            <a:r>
              <a:rPr lang="en-US" sz="2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- promote cultural pride and unity</a:t>
            </a:r>
          </a:p>
          <a:p>
            <a:pPr marL="0" marR="0" lvl="0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Arial"/>
              <a:buNone/>
            </a:pPr>
            <a:r>
              <a:rPr lang="en-US" sz="2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-Could include technology and entertainment</a:t>
            </a:r>
          </a:p>
        </p:txBody>
      </p:sp>
      <p:sp>
        <p:nvSpPr>
          <p:cNvPr id="384" name="Shape 384"/>
          <p:cNvSpPr txBox="1">
            <a:spLocks noGrp="1"/>
          </p:cNvSpPr>
          <p:nvPr>
            <p:ph type="title"/>
          </p:nvPr>
        </p:nvSpPr>
        <p:spPr>
          <a:xfrm>
            <a:off x="457200" y="457200"/>
            <a:ext cx="8229600" cy="1371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4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Elements of Culture</a:t>
            </a:r>
          </a:p>
        </p:txBody>
      </p:sp>
      <p:pic>
        <p:nvPicPr>
          <p:cNvPr id="385" name="Shape 38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6200" y="3733800"/>
            <a:ext cx="2554286" cy="304800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386" name="Shape 386"/>
          <p:cNvGrpSpPr/>
          <p:nvPr/>
        </p:nvGrpSpPr>
        <p:grpSpPr>
          <a:xfrm>
            <a:off x="3355975" y="3832529"/>
            <a:ext cx="1037140" cy="2998978"/>
            <a:chOff x="0" y="22175"/>
            <a:chExt cx="2925300" cy="2951750"/>
          </a:xfrm>
        </p:grpSpPr>
        <p:sp>
          <p:nvSpPr>
            <p:cNvPr id="387" name="Shape 387"/>
            <p:cNvSpPr/>
            <p:nvPr/>
          </p:nvSpPr>
          <p:spPr>
            <a:xfrm>
              <a:off x="14925" y="1277500"/>
              <a:ext cx="2884225" cy="1688575"/>
            </a:xfrm>
            <a:custGeom>
              <a:avLst/>
              <a:gdLst/>
              <a:ahLst/>
              <a:cxnLst/>
              <a:rect l="0" t="0" r="0" b="0"/>
              <a:pathLst>
                <a:path w="115369" h="67543" extrusionOk="0">
                  <a:moveTo>
                    <a:pt x="24808" y="5951"/>
                  </a:moveTo>
                  <a:lnTo>
                    <a:pt x="25405" y="9866"/>
                  </a:lnTo>
                  <a:lnTo>
                    <a:pt x="25405" y="10701"/>
                  </a:lnTo>
                  <a:lnTo>
                    <a:pt x="28544" y="11849"/>
                  </a:lnTo>
                  <a:lnTo>
                    <a:pt x="27946" y="15137"/>
                  </a:lnTo>
                  <a:lnTo>
                    <a:pt x="35119" y="23698"/>
                  </a:lnTo>
                  <a:lnTo>
                    <a:pt x="33924" y="27612"/>
                  </a:lnTo>
                  <a:lnTo>
                    <a:pt x="38556" y="30275"/>
                  </a:lnTo>
                  <a:lnTo>
                    <a:pt x="38257" y="36225"/>
                  </a:lnTo>
                  <a:lnTo>
                    <a:pt x="52454" y="44159"/>
                  </a:lnTo>
                  <a:lnTo>
                    <a:pt x="56788" y="51988"/>
                  </a:lnTo>
                  <a:lnTo>
                    <a:pt x="48270" y="53137"/>
                  </a:lnTo>
                  <a:lnTo>
                    <a:pt x="43936" y="55172"/>
                  </a:lnTo>
                  <a:lnTo>
                    <a:pt x="15393" y="55277"/>
                  </a:lnTo>
                  <a:lnTo>
                    <a:pt x="3288" y="56216"/>
                  </a:lnTo>
                  <a:lnTo>
                    <a:pt x="1" y="57626"/>
                  </a:lnTo>
                  <a:lnTo>
                    <a:pt x="599" y="64463"/>
                  </a:lnTo>
                  <a:lnTo>
                    <a:pt x="13002" y="66186"/>
                  </a:lnTo>
                  <a:lnTo>
                    <a:pt x="33625" y="67230"/>
                  </a:lnTo>
                  <a:lnTo>
                    <a:pt x="61271" y="67543"/>
                  </a:lnTo>
                  <a:lnTo>
                    <a:pt x="92205" y="67125"/>
                  </a:lnTo>
                  <a:lnTo>
                    <a:pt x="108643" y="66812"/>
                  </a:lnTo>
                  <a:lnTo>
                    <a:pt x="115368" y="60027"/>
                  </a:lnTo>
                  <a:lnTo>
                    <a:pt x="112230" y="58878"/>
                  </a:lnTo>
                  <a:lnTo>
                    <a:pt x="100125" y="41079"/>
                  </a:lnTo>
                  <a:lnTo>
                    <a:pt x="100723" y="35129"/>
                  </a:lnTo>
                  <a:lnTo>
                    <a:pt x="95642" y="30588"/>
                  </a:lnTo>
                  <a:lnTo>
                    <a:pt x="90113" y="26255"/>
                  </a:lnTo>
                  <a:lnTo>
                    <a:pt x="92205" y="24168"/>
                  </a:lnTo>
                  <a:lnTo>
                    <a:pt x="88917" y="16860"/>
                  </a:lnTo>
                  <a:lnTo>
                    <a:pt x="103264" y="1880"/>
                  </a:lnTo>
                  <a:lnTo>
                    <a:pt x="100125" y="0"/>
                  </a:lnTo>
                  <a:lnTo>
                    <a:pt x="24808" y="5951"/>
                  </a:lnTo>
                  <a:lnTo>
                    <a:pt x="24808" y="5951"/>
                  </a:lnTo>
                  <a:close/>
                </a:path>
              </a:pathLst>
            </a:custGeom>
            <a:solidFill>
              <a:srgbClr val="E8D9D9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88" name="Shape 388"/>
            <p:cNvSpPr/>
            <p:nvPr/>
          </p:nvSpPr>
          <p:spPr>
            <a:xfrm>
              <a:off x="541700" y="341875"/>
              <a:ext cx="2122075" cy="1107900"/>
            </a:xfrm>
            <a:custGeom>
              <a:avLst/>
              <a:gdLst/>
              <a:ahLst/>
              <a:cxnLst/>
              <a:rect l="0" t="0" r="0" b="0"/>
              <a:pathLst>
                <a:path w="84883" h="44316" extrusionOk="0">
                  <a:moveTo>
                    <a:pt x="21371" y="3028"/>
                  </a:moveTo>
                  <a:lnTo>
                    <a:pt x="13002" y="5690"/>
                  </a:lnTo>
                  <a:lnTo>
                    <a:pt x="5978" y="7465"/>
                  </a:lnTo>
                  <a:lnTo>
                    <a:pt x="3737" y="8613"/>
                  </a:lnTo>
                  <a:lnTo>
                    <a:pt x="1943" y="10335"/>
                  </a:lnTo>
                  <a:lnTo>
                    <a:pt x="1645" y="14146"/>
                  </a:lnTo>
                  <a:lnTo>
                    <a:pt x="1943" y="21088"/>
                  </a:lnTo>
                  <a:lnTo>
                    <a:pt x="3737" y="21766"/>
                  </a:lnTo>
                  <a:lnTo>
                    <a:pt x="18531" y="20827"/>
                  </a:lnTo>
                  <a:lnTo>
                    <a:pt x="19129" y="19522"/>
                  </a:lnTo>
                  <a:lnTo>
                    <a:pt x="24957" y="20357"/>
                  </a:lnTo>
                  <a:lnTo>
                    <a:pt x="23612" y="25368"/>
                  </a:lnTo>
                  <a:lnTo>
                    <a:pt x="19428" y="27404"/>
                  </a:lnTo>
                  <a:lnTo>
                    <a:pt x="13151" y="32154"/>
                  </a:lnTo>
                  <a:lnTo>
                    <a:pt x="8818" y="36695"/>
                  </a:lnTo>
                  <a:lnTo>
                    <a:pt x="7473" y="40401"/>
                  </a:lnTo>
                  <a:lnTo>
                    <a:pt x="4633" y="40766"/>
                  </a:lnTo>
                  <a:lnTo>
                    <a:pt x="2392" y="42280"/>
                  </a:lnTo>
                  <a:lnTo>
                    <a:pt x="1" y="43011"/>
                  </a:lnTo>
                  <a:lnTo>
                    <a:pt x="2242" y="44263"/>
                  </a:lnTo>
                  <a:lnTo>
                    <a:pt x="14347" y="44315"/>
                  </a:lnTo>
                  <a:lnTo>
                    <a:pt x="84882" y="40035"/>
                  </a:lnTo>
                  <a:lnTo>
                    <a:pt x="83388" y="37686"/>
                  </a:lnTo>
                  <a:lnTo>
                    <a:pt x="80549" y="35860"/>
                  </a:lnTo>
                  <a:lnTo>
                    <a:pt x="76813" y="34294"/>
                  </a:lnTo>
                  <a:lnTo>
                    <a:pt x="74870" y="27717"/>
                  </a:lnTo>
                  <a:lnTo>
                    <a:pt x="72330" y="24898"/>
                  </a:lnTo>
                  <a:lnTo>
                    <a:pt x="75767" y="19418"/>
                  </a:lnTo>
                  <a:lnTo>
                    <a:pt x="73077" y="6629"/>
                  </a:lnTo>
                  <a:lnTo>
                    <a:pt x="72927" y="2506"/>
                  </a:lnTo>
                  <a:lnTo>
                    <a:pt x="70088" y="1305"/>
                  </a:lnTo>
                  <a:lnTo>
                    <a:pt x="65904" y="836"/>
                  </a:lnTo>
                  <a:lnTo>
                    <a:pt x="59029" y="627"/>
                  </a:lnTo>
                  <a:lnTo>
                    <a:pt x="55293" y="1253"/>
                  </a:lnTo>
                  <a:lnTo>
                    <a:pt x="38556" y="1"/>
                  </a:lnTo>
                  <a:lnTo>
                    <a:pt x="21371" y="3028"/>
                  </a:lnTo>
                  <a:lnTo>
                    <a:pt x="21371" y="3028"/>
                  </a:lnTo>
                  <a:close/>
                </a:path>
              </a:pathLst>
            </a:custGeom>
            <a:solidFill>
              <a:srgbClr val="E8D9D9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89" name="Shape 389"/>
            <p:cNvSpPr/>
            <p:nvPr/>
          </p:nvSpPr>
          <p:spPr>
            <a:xfrm>
              <a:off x="552925" y="23475"/>
              <a:ext cx="930275" cy="446300"/>
            </a:xfrm>
            <a:custGeom>
              <a:avLst/>
              <a:gdLst/>
              <a:ahLst/>
              <a:cxnLst/>
              <a:rect l="0" t="0" r="0" b="0"/>
              <a:pathLst>
                <a:path w="37211" h="17852" extrusionOk="0">
                  <a:moveTo>
                    <a:pt x="13749" y="575"/>
                  </a:moveTo>
                  <a:lnTo>
                    <a:pt x="10610" y="470"/>
                  </a:lnTo>
                  <a:lnTo>
                    <a:pt x="6725" y="940"/>
                  </a:lnTo>
                  <a:lnTo>
                    <a:pt x="3885" y="1880"/>
                  </a:lnTo>
                  <a:lnTo>
                    <a:pt x="2092" y="3341"/>
                  </a:lnTo>
                  <a:lnTo>
                    <a:pt x="1196" y="4228"/>
                  </a:lnTo>
                  <a:lnTo>
                    <a:pt x="1943" y="5011"/>
                  </a:lnTo>
                  <a:lnTo>
                    <a:pt x="598" y="5064"/>
                  </a:lnTo>
                  <a:lnTo>
                    <a:pt x="448" y="5690"/>
                  </a:lnTo>
                  <a:lnTo>
                    <a:pt x="1196" y="6316"/>
                  </a:lnTo>
                  <a:lnTo>
                    <a:pt x="0" y="6786"/>
                  </a:lnTo>
                  <a:lnTo>
                    <a:pt x="0" y="7204"/>
                  </a:lnTo>
                  <a:lnTo>
                    <a:pt x="1793" y="7726"/>
                  </a:lnTo>
                  <a:lnTo>
                    <a:pt x="747" y="7830"/>
                  </a:lnTo>
                  <a:lnTo>
                    <a:pt x="747" y="8143"/>
                  </a:lnTo>
                  <a:lnTo>
                    <a:pt x="2839" y="9031"/>
                  </a:lnTo>
                  <a:lnTo>
                    <a:pt x="9714" y="10701"/>
                  </a:lnTo>
                  <a:lnTo>
                    <a:pt x="14047" y="13050"/>
                  </a:lnTo>
                  <a:lnTo>
                    <a:pt x="17783" y="14929"/>
                  </a:lnTo>
                  <a:lnTo>
                    <a:pt x="20922" y="17173"/>
                  </a:lnTo>
                  <a:lnTo>
                    <a:pt x="23462" y="17852"/>
                  </a:lnTo>
                  <a:lnTo>
                    <a:pt x="34819" y="16495"/>
                  </a:lnTo>
                  <a:lnTo>
                    <a:pt x="37211" y="13050"/>
                  </a:lnTo>
                  <a:lnTo>
                    <a:pt x="33176" y="9709"/>
                  </a:lnTo>
                  <a:lnTo>
                    <a:pt x="34521" y="8143"/>
                  </a:lnTo>
                  <a:lnTo>
                    <a:pt x="34222" y="3759"/>
                  </a:lnTo>
                  <a:lnTo>
                    <a:pt x="30785" y="2454"/>
                  </a:lnTo>
                  <a:lnTo>
                    <a:pt x="29440" y="1305"/>
                  </a:lnTo>
                  <a:lnTo>
                    <a:pt x="25255" y="314"/>
                  </a:lnTo>
                  <a:lnTo>
                    <a:pt x="21220" y="1"/>
                  </a:lnTo>
                  <a:lnTo>
                    <a:pt x="16887" y="105"/>
                  </a:lnTo>
                  <a:lnTo>
                    <a:pt x="13749" y="575"/>
                  </a:lnTo>
                  <a:lnTo>
                    <a:pt x="13749" y="575"/>
                  </a:lnTo>
                  <a:close/>
                </a:path>
              </a:pathLst>
            </a:custGeom>
            <a:solidFill>
              <a:srgbClr val="E8D9D9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90" name="Shape 390"/>
            <p:cNvSpPr/>
            <p:nvPr/>
          </p:nvSpPr>
          <p:spPr>
            <a:xfrm>
              <a:off x="1699875" y="1114375"/>
              <a:ext cx="328775" cy="140975"/>
            </a:xfrm>
            <a:custGeom>
              <a:avLst/>
              <a:gdLst/>
              <a:ahLst/>
              <a:cxnLst/>
              <a:rect l="0" t="0" r="0" b="0"/>
              <a:pathLst>
                <a:path w="13151" h="5639" extrusionOk="0">
                  <a:moveTo>
                    <a:pt x="6575" y="1"/>
                  </a:moveTo>
                  <a:lnTo>
                    <a:pt x="1494" y="2298"/>
                  </a:lnTo>
                  <a:lnTo>
                    <a:pt x="0" y="3655"/>
                  </a:lnTo>
                  <a:lnTo>
                    <a:pt x="1943" y="5638"/>
                  </a:lnTo>
                  <a:lnTo>
                    <a:pt x="8668" y="3968"/>
                  </a:lnTo>
                  <a:lnTo>
                    <a:pt x="11357" y="2298"/>
                  </a:lnTo>
                  <a:lnTo>
                    <a:pt x="13151" y="627"/>
                  </a:lnTo>
                  <a:lnTo>
                    <a:pt x="6575" y="1"/>
                  </a:lnTo>
                  <a:lnTo>
                    <a:pt x="6575" y="1"/>
                  </a:lnTo>
                  <a:close/>
                </a:path>
              </a:pathLst>
            </a:custGeom>
            <a:solidFill>
              <a:srgbClr val="D1BDBD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91" name="Shape 391"/>
            <p:cNvSpPr/>
            <p:nvPr/>
          </p:nvSpPr>
          <p:spPr>
            <a:xfrm>
              <a:off x="960125" y="657675"/>
              <a:ext cx="560425" cy="207500"/>
            </a:xfrm>
            <a:custGeom>
              <a:avLst/>
              <a:gdLst/>
              <a:ahLst/>
              <a:cxnLst/>
              <a:rect l="0" t="0" r="0" b="0"/>
              <a:pathLst>
                <a:path w="22417" h="8300" extrusionOk="0">
                  <a:moveTo>
                    <a:pt x="1" y="5481"/>
                  </a:moveTo>
                  <a:lnTo>
                    <a:pt x="5082" y="5481"/>
                  </a:lnTo>
                  <a:lnTo>
                    <a:pt x="9715" y="5220"/>
                  </a:lnTo>
                  <a:lnTo>
                    <a:pt x="14497" y="4593"/>
                  </a:lnTo>
                  <a:lnTo>
                    <a:pt x="16888" y="3602"/>
                  </a:lnTo>
                  <a:lnTo>
                    <a:pt x="17037" y="2192"/>
                  </a:lnTo>
                  <a:lnTo>
                    <a:pt x="16140" y="887"/>
                  </a:lnTo>
                  <a:lnTo>
                    <a:pt x="14048" y="0"/>
                  </a:lnTo>
                  <a:lnTo>
                    <a:pt x="17485" y="104"/>
                  </a:lnTo>
                  <a:lnTo>
                    <a:pt x="21221" y="1305"/>
                  </a:lnTo>
                  <a:lnTo>
                    <a:pt x="22417" y="3184"/>
                  </a:lnTo>
                  <a:lnTo>
                    <a:pt x="21221" y="5011"/>
                  </a:lnTo>
                  <a:lnTo>
                    <a:pt x="19578" y="6368"/>
                  </a:lnTo>
                  <a:lnTo>
                    <a:pt x="12554" y="8299"/>
                  </a:lnTo>
                  <a:lnTo>
                    <a:pt x="1" y="5481"/>
                  </a:lnTo>
                  <a:lnTo>
                    <a:pt x="1" y="5481"/>
                  </a:lnTo>
                  <a:close/>
                </a:path>
              </a:pathLst>
            </a:custGeom>
            <a:solidFill>
              <a:srgbClr val="D1BDBD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92" name="Shape 392"/>
            <p:cNvSpPr/>
            <p:nvPr/>
          </p:nvSpPr>
          <p:spPr>
            <a:xfrm>
              <a:off x="1363625" y="511525"/>
              <a:ext cx="881725" cy="313200"/>
            </a:xfrm>
            <a:custGeom>
              <a:avLst/>
              <a:gdLst/>
              <a:ahLst/>
              <a:cxnLst/>
              <a:rect l="0" t="0" r="0" b="0"/>
              <a:pathLst>
                <a:path w="35269" h="12528" extrusionOk="0">
                  <a:moveTo>
                    <a:pt x="7622" y="6420"/>
                  </a:moveTo>
                  <a:lnTo>
                    <a:pt x="7622" y="8456"/>
                  </a:lnTo>
                  <a:lnTo>
                    <a:pt x="8967" y="9970"/>
                  </a:lnTo>
                  <a:lnTo>
                    <a:pt x="10312" y="11327"/>
                  </a:lnTo>
                  <a:lnTo>
                    <a:pt x="1943" y="11640"/>
                  </a:lnTo>
                  <a:lnTo>
                    <a:pt x="0" y="12527"/>
                  </a:lnTo>
                  <a:lnTo>
                    <a:pt x="7622" y="12005"/>
                  </a:lnTo>
                  <a:lnTo>
                    <a:pt x="13301" y="12162"/>
                  </a:lnTo>
                  <a:lnTo>
                    <a:pt x="17784" y="12371"/>
                  </a:lnTo>
                  <a:lnTo>
                    <a:pt x="25704" y="11953"/>
                  </a:lnTo>
                  <a:lnTo>
                    <a:pt x="34521" y="8352"/>
                  </a:lnTo>
                  <a:lnTo>
                    <a:pt x="35268" y="5272"/>
                  </a:lnTo>
                  <a:lnTo>
                    <a:pt x="34222" y="3132"/>
                  </a:lnTo>
                  <a:lnTo>
                    <a:pt x="29141" y="0"/>
                  </a:lnTo>
                  <a:lnTo>
                    <a:pt x="27348" y="1305"/>
                  </a:lnTo>
                  <a:lnTo>
                    <a:pt x="25106" y="2401"/>
                  </a:lnTo>
                  <a:lnTo>
                    <a:pt x="25704" y="3445"/>
                  </a:lnTo>
                  <a:lnTo>
                    <a:pt x="28992" y="4750"/>
                  </a:lnTo>
                  <a:lnTo>
                    <a:pt x="28992" y="6055"/>
                  </a:lnTo>
                  <a:lnTo>
                    <a:pt x="25555" y="7255"/>
                  </a:lnTo>
                  <a:lnTo>
                    <a:pt x="22715" y="7151"/>
                  </a:lnTo>
                  <a:lnTo>
                    <a:pt x="22118" y="8143"/>
                  </a:lnTo>
                  <a:lnTo>
                    <a:pt x="18830" y="9187"/>
                  </a:lnTo>
                  <a:lnTo>
                    <a:pt x="13002" y="9134"/>
                  </a:lnTo>
                  <a:lnTo>
                    <a:pt x="9565" y="8247"/>
                  </a:lnTo>
                  <a:lnTo>
                    <a:pt x="7622" y="6420"/>
                  </a:lnTo>
                  <a:lnTo>
                    <a:pt x="7622" y="6420"/>
                  </a:lnTo>
                  <a:close/>
                </a:path>
              </a:pathLst>
            </a:custGeom>
            <a:solidFill>
              <a:srgbClr val="D1BDBD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93" name="Shape 393"/>
            <p:cNvSpPr/>
            <p:nvPr/>
          </p:nvSpPr>
          <p:spPr>
            <a:xfrm>
              <a:off x="1494375" y="343175"/>
              <a:ext cx="422200" cy="110950"/>
            </a:xfrm>
            <a:custGeom>
              <a:avLst/>
              <a:gdLst/>
              <a:ahLst/>
              <a:cxnLst/>
              <a:rect l="0" t="0" r="0" b="0"/>
              <a:pathLst>
                <a:path w="16888" h="4438" extrusionOk="0">
                  <a:moveTo>
                    <a:pt x="748" y="1"/>
                  </a:moveTo>
                  <a:lnTo>
                    <a:pt x="1" y="1149"/>
                  </a:lnTo>
                  <a:lnTo>
                    <a:pt x="4484" y="1097"/>
                  </a:lnTo>
                  <a:lnTo>
                    <a:pt x="11358" y="1358"/>
                  </a:lnTo>
                  <a:lnTo>
                    <a:pt x="12554" y="1462"/>
                  </a:lnTo>
                  <a:lnTo>
                    <a:pt x="10910" y="2976"/>
                  </a:lnTo>
                  <a:lnTo>
                    <a:pt x="11358" y="3863"/>
                  </a:lnTo>
                  <a:lnTo>
                    <a:pt x="14048" y="4437"/>
                  </a:lnTo>
                  <a:lnTo>
                    <a:pt x="15692" y="2924"/>
                  </a:lnTo>
                  <a:lnTo>
                    <a:pt x="16888" y="1045"/>
                  </a:lnTo>
                  <a:lnTo>
                    <a:pt x="748" y="1"/>
                  </a:lnTo>
                  <a:lnTo>
                    <a:pt x="748" y="1"/>
                  </a:lnTo>
                  <a:close/>
                </a:path>
              </a:pathLst>
            </a:custGeom>
            <a:solidFill>
              <a:srgbClr val="D1BDBD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94" name="Shape 394"/>
            <p:cNvSpPr/>
            <p:nvPr/>
          </p:nvSpPr>
          <p:spPr>
            <a:xfrm>
              <a:off x="799500" y="644625"/>
              <a:ext cx="209225" cy="211400"/>
            </a:xfrm>
            <a:custGeom>
              <a:avLst/>
              <a:gdLst/>
              <a:ahLst/>
              <a:cxnLst/>
              <a:rect l="0" t="0" r="0" b="0"/>
              <a:pathLst>
                <a:path w="8369" h="8456" extrusionOk="0">
                  <a:moveTo>
                    <a:pt x="0" y="0"/>
                  </a:moveTo>
                  <a:lnTo>
                    <a:pt x="1494" y="2506"/>
                  </a:lnTo>
                  <a:lnTo>
                    <a:pt x="1345" y="4698"/>
                  </a:lnTo>
                  <a:lnTo>
                    <a:pt x="5081" y="8143"/>
                  </a:lnTo>
                  <a:lnTo>
                    <a:pt x="8369" y="8456"/>
                  </a:lnTo>
                  <a:lnTo>
                    <a:pt x="7771" y="7099"/>
                  </a:lnTo>
                  <a:lnTo>
                    <a:pt x="4334" y="4750"/>
                  </a:lnTo>
                  <a:lnTo>
                    <a:pt x="4334" y="208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1BDBD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95" name="Shape 395"/>
            <p:cNvSpPr/>
            <p:nvPr/>
          </p:nvSpPr>
          <p:spPr>
            <a:xfrm>
              <a:off x="922775" y="266200"/>
              <a:ext cx="534275" cy="210100"/>
            </a:xfrm>
            <a:custGeom>
              <a:avLst/>
              <a:gdLst/>
              <a:ahLst/>
              <a:cxnLst/>
              <a:rect l="0" t="0" r="0" b="0"/>
              <a:pathLst>
                <a:path w="21371" h="8404" extrusionOk="0">
                  <a:moveTo>
                    <a:pt x="1" y="3497"/>
                  </a:moveTo>
                  <a:lnTo>
                    <a:pt x="5679" y="4437"/>
                  </a:lnTo>
                  <a:lnTo>
                    <a:pt x="13301" y="3706"/>
                  </a:lnTo>
                  <a:lnTo>
                    <a:pt x="17485" y="0"/>
                  </a:lnTo>
                  <a:lnTo>
                    <a:pt x="21370" y="2714"/>
                  </a:lnTo>
                  <a:lnTo>
                    <a:pt x="21370" y="5690"/>
                  </a:lnTo>
                  <a:lnTo>
                    <a:pt x="18531" y="7203"/>
                  </a:lnTo>
                  <a:lnTo>
                    <a:pt x="16738" y="8143"/>
                  </a:lnTo>
                  <a:lnTo>
                    <a:pt x="11956" y="8404"/>
                  </a:lnTo>
                  <a:lnTo>
                    <a:pt x="6277" y="7830"/>
                  </a:lnTo>
                  <a:lnTo>
                    <a:pt x="1" y="3497"/>
                  </a:lnTo>
                  <a:lnTo>
                    <a:pt x="1" y="3497"/>
                  </a:lnTo>
                  <a:close/>
                </a:path>
              </a:pathLst>
            </a:custGeom>
            <a:solidFill>
              <a:srgbClr val="D1BDBD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96" name="Shape 396"/>
            <p:cNvSpPr/>
            <p:nvPr/>
          </p:nvSpPr>
          <p:spPr>
            <a:xfrm>
              <a:off x="1173100" y="189200"/>
              <a:ext cx="141975" cy="176200"/>
            </a:xfrm>
            <a:custGeom>
              <a:avLst/>
              <a:gdLst/>
              <a:ahLst/>
              <a:cxnLst/>
              <a:rect l="0" t="0" r="0" b="0"/>
              <a:pathLst>
                <a:path w="5679" h="7048" extrusionOk="0">
                  <a:moveTo>
                    <a:pt x="3587" y="1"/>
                  </a:moveTo>
                  <a:lnTo>
                    <a:pt x="4035" y="1619"/>
                  </a:lnTo>
                  <a:lnTo>
                    <a:pt x="3437" y="2506"/>
                  </a:lnTo>
                  <a:lnTo>
                    <a:pt x="2242" y="3028"/>
                  </a:lnTo>
                  <a:lnTo>
                    <a:pt x="2092" y="3706"/>
                  </a:lnTo>
                  <a:lnTo>
                    <a:pt x="2690" y="4542"/>
                  </a:lnTo>
                  <a:lnTo>
                    <a:pt x="2690" y="5377"/>
                  </a:lnTo>
                  <a:lnTo>
                    <a:pt x="1943" y="6160"/>
                  </a:lnTo>
                  <a:lnTo>
                    <a:pt x="0" y="6943"/>
                  </a:lnTo>
                  <a:lnTo>
                    <a:pt x="3138" y="7047"/>
                  </a:lnTo>
                  <a:lnTo>
                    <a:pt x="5230" y="4124"/>
                  </a:lnTo>
                  <a:lnTo>
                    <a:pt x="5679" y="940"/>
                  </a:lnTo>
                  <a:lnTo>
                    <a:pt x="3587" y="1"/>
                  </a:lnTo>
                  <a:lnTo>
                    <a:pt x="3587" y="1"/>
                  </a:lnTo>
                  <a:close/>
                </a:path>
              </a:pathLst>
            </a:custGeom>
            <a:solidFill>
              <a:srgbClr val="D1BDBD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97" name="Shape 397"/>
            <p:cNvSpPr/>
            <p:nvPr/>
          </p:nvSpPr>
          <p:spPr>
            <a:xfrm>
              <a:off x="765875" y="274025"/>
              <a:ext cx="239125" cy="95275"/>
            </a:xfrm>
            <a:custGeom>
              <a:avLst/>
              <a:gdLst/>
              <a:ahLst/>
              <a:cxnLst/>
              <a:rect l="0" t="0" r="0" b="0"/>
              <a:pathLst>
                <a:path w="9565" h="3811" extrusionOk="0">
                  <a:moveTo>
                    <a:pt x="0" y="0"/>
                  </a:moveTo>
                  <a:lnTo>
                    <a:pt x="5081" y="1775"/>
                  </a:lnTo>
                  <a:lnTo>
                    <a:pt x="7472" y="2610"/>
                  </a:lnTo>
                  <a:lnTo>
                    <a:pt x="9564" y="3811"/>
                  </a:lnTo>
                  <a:lnTo>
                    <a:pt x="6874" y="3289"/>
                  </a:lnTo>
                  <a:lnTo>
                    <a:pt x="3437" y="193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1BDBD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98" name="Shape 398"/>
            <p:cNvSpPr/>
            <p:nvPr/>
          </p:nvSpPr>
          <p:spPr>
            <a:xfrm>
              <a:off x="1102100" y="130475"/>
              <a:ext cx="164425" cy="66575"/>
            </a:xfrm>
            <a:custGeom>
              <a:avLst/>
              <a:gdLst/>
              <a:ahLst/>
              <a:cxnLst/>
              <a:rect l="0" t="0" r="0" b="0"/>
              <a:pathLst>
                <a:path w="6577" h="2663" extrusionOk="0">
                  <a:moveTo>
                    <a:pt x="1" y="1"/>
                  </a:moveTo>
                  <a:lnTo>
                    <a:pt x="2691" y="836"/>
                  </a:lnTo>
                  <a:lnTo>
                    <a:pt x="3587" y="1619"/>
                  </a:lnTo>
                  <a:lnTo>
                    <a:pt x="3737" y="2350"/>
                  </a:lnTo>
                  <a:lnTo>
                    <a:pt x="5978" y="2663"/>
                  </a:lnTo>
                  <a:lnTo>
                    <a:pt x="6576" y="1201"/>
                  </a:lnTo>
                  <a:lnTo>
                    <a:pt x="4185" y="575"/>
                  </a:lnTo>
                  <a:lnTo>
                    <a:pt x="1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D1BDBD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99" name="Shape 399"/>
            <p:cNvSpPr/>
            <p:nvPr/>
          </p:nvSpPr>
          <p:spPr>
            <a:xfrm>
              <a:off x="806950" y="35225"/>
              <a:ext cx="134525" cy="105725"/>
            </a:xfrm>
            <a:custGeom>
              <a:avLst/>
              <a:gdLst/>
              <a:ahLst/>
              <a:cxnLst/>
              <a:rect l="0" t="0" r="0" b="0"/>
              <a:pathLst>
                <a:path w="5381" h="4229" extrusionOk="0">
                  <a:moveTo>
                    <a:pt x="1346" y="105"/>
                  </a:moveTo>
                  <a:lnTo>
                    <a:pt x="1" y="731"/>
                  </a:lnTo>
                  <a:lnTo>
                    <a:pt x="1047" y="1723"/>
                  </a:lnTo>
                  <a:lnTo>
                    <a:pt x="2691" y="2558"/>
                  </a:lnTo>
                  <a:lnTo>
                    <a:pt x="1196" y="3184"/>
                  </a:lnTo>
                  <a:lnTo>
                    <a:pt x="2691" y="3550"/>
                  </a:lnTo>
                  <a:lnTo>
                    <a:pt x="1495" y="4228"/>
                  </a:lnTo>
                  <a:lnTo>
                    <a:pt x="5381" y="3550"/>
                  </a:lnTo>
                  <a:lnTo>
                    <a:pt x="5231" y="2506"/>
                  </a:lnTo>
                  <a:lnTo>
                    <a:pt x="4185" y="0"/>
                  </a:lnTo>
                  <a:lnTo>
                    <a:pt x="1346" y="105"/>
                  </a:lnTo>
                  <a:lnTo>
                    <a:pt x="1346" y="105"/>
                  </a:lnTo>
                  <a:close/>
                </a:path>
              </a:pathLst>
            </a:custGeom>
            <a:solidFill>
              <a:srgbClr val="D1BDBD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00" name="Shape 400"/>
            <p:cNvSpPr/>
            <p:nvPr/>
          </p:nvSpPr>
          <p:spPr>
            <a:xfrm>
              <a:off x="1120775" y="734650"/>
              <a:ext cx="1251600" cy="493300"/>
            </a:xfrm>
            <a:custGeom>
              <a:avLst/>
              <a:gdLst/>
              <a:ahLst/>
              <a:cxnLst/>
              <a:rect l="0" t="0" r="0" b="0"/>
              <a:pathLst>
                <a:path w="50064" h="19732" extrusionOk="0">
                  <a:moveTo>
                    <a:pt x="6277" y="4281"/>
                  </a:moveTo>
                  <a:lnTo>
                    <a:pt x="4036" y="6369"/>
                  </a:lnTo>
                  <a:lnTo>
                    <a:pt x="4335" y="7935"/>
                  </a:lnTo>
                  <a:lnTo>
                    <a:pt x="7921" y="8665"/>
                  </a:lnTo>
                  <a:lnTo>
                    <a:pt x="13002" y="8248"/>
                  </a:lnTo>
                  <a:lnTo>
                    <a:pt x="18681" y="6786"/>
                  </a:lnTo>
                  <a:lnTo>
                    <a:pt x="22118" y="6734"/>
                  </a:lnTo>
                  <a:lnTo>
                    <a:pt x="27498" y="7152"/>
                  </a:lnTo>
                  <a:lnTo>
                    <a:pt x="31832" y="7987"/>
                  </a:lnTo>
                  <a:lnTo>
                    <a:pt x="35418" y="7360"/>
                  </a:lnTo>
                  <a:lnTo>
                    <a:pt x="38556" y="8091"/>
                  </a:lnTo>
                  <a:lnTo>
                    <a:pt x="42143" y="6838"/>
                  </a:lnTo>
                  <a:lnTo>
                    <a:pt x="42292" y="5116"/>
                  </a:lnTo>
                  <a:lnTo>
                    <a:pt x="37062" y="3132"/>
                  </a:lnTo>
                  <a:lnTo>
                    <a:pt x="44235" y="1"/>
                  </a:lnTo>
                  <a:lnTo>
                    <a:pt x="49316" y="731"/>
                  </a:lnTo>
                  <a:lnTo>
                    <a:pt x="50063" y="4855"/>
                  </a:lnTo>
                  <a:lnTo>
                    <a:pt x="49316" y="17539"/>
                  </a:lnTo>
                  <a:lnTo>
                    <a:pt x="40350" y="19731"/>
                  </a:lnTo>
                  <a:lnTo>
                    <a:pt x="37062" y="19731"/>
                  </a:lnTo>
                  <a:lnTo>
                    <a:pt x="37361" y="16912"/>
                  </a:lnTo>
                  <a:lnTo>
                    <a:pt x="33475" y="16495"/>
                  </a:lnTo>
                  <a:lnTo>
                    <a:pt x="35119" y="15503"/>
                  </a:lnTo>
                  <a:lnTo>
                    <a:pt x="40648" y="14668"/>
                  </a:lnTo>
                  <a:lnTo>
                    <a:pt x="43488" y="14042"/>
                  </a:lnTo>
                  <a:lnTo>
                    <a:pt x="46028" y="12632"/>
                  </a:lnTo>
                  <a:lnTo>
                    <a:pt x="46028" y="10910"/>
                  </a:lnTo>
                  <a:lnTo>
                    <a:pt x="43189" y="10075"/>
                  </a:lnTo>
                  <a:lnTo>
                    <a:pt x="35119" y="10753"/>
                  </a:lnTo>
                  <a:lnTo>
                    <a:pt x="29440" y="9657"/>
                  </a:lnTo>
                  <a:lnTo>
                    <a:pt x="20624" y="9657"/>
                  </a:lnTo>
                  <a:lnTo>
                    <a:pt x="7921" y="10127"/>
                  </a:lnTo>
                  <a:lnTo>
                    <a:pt x="3438" y="10283"/>
                  </a:lnTo>
                  <a:lnTo>
                    <a:pt x="1" y="8979"/>
                  </a:lnTo>
                  <a:lnTo>
                    <a:pt x="1346" y="4855"/>
                  </a:lnTo>
                  <a:lnTo>
                    <a:pt x="6277" y="4281"/>
                  </a:lnTo>
                  <a:lnTo>
                    <a:pt x="6277" y="4281"/>
                  </a:lnTo>
                  <a:close/>
                </a:path>
              </a:pathLst>
            </a:custGeom>
            <a:solidFill>
              <a:srgbClr val="D1BDBD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01" name="Shape 401"/>
            <p:cNvSpPr/>
            <p:nvPr/>
          </p:nvSpPr>
          <p:spPr>
            <a:xfrm>
              <a:off x="1102100" y="1227925"/>
              <a:ext cx="354950" cy="82225"/>
            </a:xfrm>
            <a:custGeom>
              <a:avLst/>
              <a:gdLst/>
              <a:ahLst/>
              <a:cxnLst/>
              <a:rect l="0" t="0" r="0" b="0"/>
              <a:pathLst>
                <a:path w="14198" h="3289" extrusionOk="0">
                  <a:moveTo>
                    <a:pt x="1" y="0"/>
                  </a:moveTo>
                  <a:lnTo>
                    <a:pt x="150" y="2349"/>
                  </a:lnTo>
                  <a:lnTo>
                    <a:pt x="3886" y="3288"/>
                  </a:lnTo>
                  <a:lnTo>
                    <a:pt x="9714" y="2714"/>
                  </a:lnTo>
                  <a:lnTo>
                    <a:pt x="14197" y="1879"/>
                  </a:lnTo>
                  <a:lnTo>
                    <a:pt x="6128" y="1148"/>
                  </a:lnTo>
                  <a:lnTo>
                    <a:pt x="1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D1BDBD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02" name="Shape 402"/>
            <p:cNvSpPr/>
            <p:nvPr/>
          </p:nvSpPr>
          <p:spPr>
            <a:xfrm>
              <a:off x="1699875" y="1285325"/>
              <a:ext cx="627650" cy="113550"/>
            </a:xfrm>
            <a:custGeom>
              <a:avLst/>
              <a:gdLst/>
              <a:ahLst/>
              <a:cxnLst/>
              <a:rect l="0" t="0" r="0" b="0"/>
              <a:pathLst>
                <a:path w="25106" h="4542" extrusionOk="0">
                  <a:moveTo>
                    <a:pt x="22416" y="1"/>
                  </a:moveTo>
                  <a:lnTo>
                    <a:pt x="10909" y="1514"/>
                  </a:lnTo>
                  <a:lnTo>
                    <a:pt x="7920" y="1410"/>
                  </a:lnTo>
                  <a:lnTo>
                    <a:pt x="0" y="4542"/>
                  </a:lnTo>
                  <a:lnTo>
                    <a:pt x="10909" y="3759"/>
                  </a:lnTo>
                  <a:lnTo>
                    <a:pt x="25106" y="1045"/>
                  </a:lnTo>
                  <a:lnTo>
                    <a:pt x="22416" y="1"/>
                  </a:lnTo>
                  <a:lnTo>
                    <a:pt x="22416" y="1"/>
                  </a:lnTo>
                  <a:close/>
                </a:path>
              </a:pathLst>
            </a:custGeom>
            <a:solidFill>
              <a:srgbClr val="D1BDBD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03" name="Shape 403"/>
            <p:cNvSpPr/>
            <p:nvPr/>
          </p:nvSpPr>
          <p:spPr>
            <a:xfrm>
              <a:off x="1554150" y="1448450"/>
              <a:ext cx="519325" cy="324950"/>
            </a:xfrm>
            <a:custGeom>
              <a:avLst/>
              <a:gdLst/>
              <a:ahLst/>
              <a:cxnLst/>
              <a:rect l="0" t="0" r="0" b="0"/>
              <a:pathLst>
                <a:path w="20773" h="12998" extrusionOk="0">
                  <a:moveTo>
                    <a:pt x="8668" y="313"/>
                  </a:moveTo>
                  <a:lnTo>
                    <a:pt x="5082" y="2610"/>
                  </a:lnTo>
                  <a:lnTo>
                    <a:pt x="4335" y="5637"/>
                  </a:lnTo>
                  <a:lnTo>
                    <a:pt x="1" y="7308"/>
                  </a:lnTo>
                  <a:lnTo>
                    <a:pt x="7921" y="7412"/>
                  </a:lnTo>
                  <a:lnTo>
                    <a:pt x="11807" y="8769"/>
                  </a:lnTo>
                  <a:lnTo>
                    <a:pt x="9714" y="9604"/>
                  </a:lnTo>
                  <a:lnTo>
                    <a:pt x="16738" y="10805"/>
                  </a:lnTo>
                  <a:lnTo>
                    <a:pt x="20773" y="12997"/>
                  </a:lnTo>
                  <a:lnTo>
                    <a:pt x="13749" y="3393"/>
                  </a:lnTo>
                  <a:lnTo>
                    <a:pt x="15244" y="0"/>
                  </a:lnTo>
                  <a:lnTo>
                    <a:pt x="8668" y="313"/>
                  </a:lnTo>
                  <a:lnTo>
                    <a:pt x="8668" y="313"/>
                  </a:lnTo>
                  <a:close/>
                </a:path>
              </a:pathLst>
            </a:custGeom>
            <a:solidFill>
              <a:srgbClr val="D1BDBD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04" name="Shape 404"/>
            <p:cNvSpPr/>
            <p:nvPr/>
          </p:nvSpPr>
          <p:spPr>
            <a:xfrm>
              <a:off x="1386050" y="1701600"/>
              <a:ext cx="310100" cy="129200"/>
            </a:xfrm>
            <a:custGeom>
              <a:avLst/>
              <a:gdLst/>
              <a:ahLst/>
              <a:cxnLst/>
              <a:rect l="0" t="0" r="0" b="0"/>
              <a:pathLst>
                <a:path w="12404" h="5168" extrusionOk="0">
                  <a:moveTo>
                    <a:pt x="3138" y="0"/>
                  </a:moveTo>
                  <a:lnTo>
                    <a:pt x="2690" y="1566"/>
                  </a:lnTo>
                  <a:lnTo>
                    <a:pt x="0" y="4437"/>
                  </a:lnTo>
                  <a:lnTo>
                    <a:pt x="5230" y="5168"/>
                  </a:lnTo>
                  <a:lnTo>
                    <a:pt x="10162" y="3915"/>
                  </a:lnTo>
                  <a:lnTo>
                    <a:pt x="12404" y="783"/>
                  </a:lnTo>
                  <a:lnTo>
                    <a:pt x="3138" y="0"/>
                  </a:lnTo>
                  <a:lnTo>
                    <a:pt x="3138" y="0"/>
                  </a:lnTo>
                  <a:close/>
                </a:path>
              </a:pathLst>
            </a:custGeom>
            <a:solidFill>
              <a:srgbClr val="D1BDBD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05" name="Shape 405"/>
            <p:cNvSpPr/>
            <p:nvPr/>
          </p:nvSpPr>
          <p:spPr>
            <a:xfrm>
              <a:off x="1042325" y="1839925"/>
              <a:ext cx="635150" cy="516775"/>
            </a:xfrm>
            <a:custGeom>
              <a:avLst/>
              <a:gdLst/>
              <a:ahLst/>
              <a:cxnLst/>
              <a:rect l="0" t="0" r="0" b="0"/>
              <a:pathLst>
                <a:path w="25406" h="20671" extrusionOk="0">
                  <a:moveTo>
                    <a:pt x="15094" y="0"/>
                  </a:moveTo>
                  <a:lnTo>
                    <a:pt x="14197" y="2192"/>
                  </a:lnTo>
                  <a:lnTo>
                    <a:pt x="13151" y="3550"/>
                  </a:lnTo>
                  <a:lnTo>
                    <a:pt x="10611" y="4489"/>
                  </a:lnTo>
                  <a:lnTo>
                    <a:pt x="6725" y="4489"/>
                  </a:lnTo>
                  <a:lnTo>
                    <a:pt x="1" y="2349"/>
                  </a:lnTo>
                  <a:lnTo>
                    <a:pt x="7024" y="8560"/>
                  </a:lnTo>
                  <a:lnTo>
                    <a:pt x="15991" y="20670"/>
                  </a:lnTo>
                  <a:lnTo>
                    <a:pt x="25405" y="10962"/>
                  </a:lnTo>
                  <a:lnTo>
                    <a:pt x="25256" y="6003"/>
                  </a:lnTo>
                  <a:lnTo>
                    <a:pt x="15094" y="0"/>
                  </a:lnTo>
                  <a:lnTo>
                    <a:pt x="15094" y="0"/>
                  </a:lnTo>
                  <a:close/>
                </a:path>
              </a:pathLst>
            </a:custGeom>
            <a:solidFill>
              <a:srgbClr val="D1BDBD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06" name="Shape 406"/>
            <p:cNvSpPr/>
            <p:nvPr/>
          </p:nvSpPr>
          <p:spPr>
            <a:xfrm>
              <a:off x="1628875" y="2040875"/>
              <a:ext cx="306375" cy="485450"/>
            </a:xfrm>
            <a:custGeom>
              <a:avLst/>
              <a:gdLst/>
              <a:ahLst/>
              <a:cxnLst/>
              <a:rect l="0" t="0" r="0" b="0"/>
              <a:pathLst>
                <a:path w="12255" h="19418" extrusionOk="0">
                  <a:moveTo>
                    <a:pt x="3438" y="3863"/>
                  </a:moveTo>
                  <a:lnTo>
                    <a:pt x="1794" y="8770"/>
                  </a:lnTo>
                  <a:lnTo>
                    <a:pt x="3737" y="10753"/>
                  </a:lnTo>
                  <a:lnTo>
                    <a:pt x="1" y="12736"/>
                  </a:lnTo>
                  <a:lnTo>
                    <a:pt x="2989" y="19418"/>
                  </a:lnTo>
                  <a:lnTo>
                    <a:pt x="12255" y="18113"/>
                  </a:lnTo>
                  <a:lnTo>
                    <a:pt x="9266" y="5638"/>
                  </a:lnTo>
                  <a:lnTo>
                    <a:pt x="5829" y="3759"/>
                  </a:lnTo>
                  <a:lnTo>
                    <a:pt x="5829" y="0"/>
                  </a:lnTo>
                  <a:lnTo>
                    <a:pt x="3438" y="3863"/>
                  </a:lnTo>
                  <a:lnTo>
                    <a:pt x="3438" y="3863"/>
                  </a:lnTo>
                  <a:close/>
                </a:path>
              </a:pathLst>
            </a:custGeom>
            <a:solidFill>
              <a:srgbClr val="D1BDBD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07" name="Shape 407"/>
            <p:cNvSpPr/>
            <p:nvPr/>
          </p:nvSpPr>
          <p:spPr>
            <a:xfrm>
              <a:off x="1811950" y="2604600"/>
              <a:ext cx="310100" cy="142250"/>
            </a:xfrm>
            <a:custGeom>
              <a:avLst/>
              <a:gdLst/>
              <a:ahLst/>
              <a:cxnLst/>
              <a:rect l="0" t="0" r="0" b="0"/>
              <a:pathLst>
                <a:path w="12404" h="5690" extrusionOk="0">
                  <a:moveTo>
                    <a:pt x="0" y="627"/>
                  </a:moveTo>
                  <a:lnTo>
                    <a:pt x="3138" y="3184"/>
                  </a:lnTo>
                  <a:lnTo>
                    <a:pt x="3437" y="5690"/>
                  </a:lnTo>
                  <a:lnTo>
                    <a:pt x="10461" y="4437"/>
                  </a:lnTo>
                  <a:lnTo>
                    <a:pt x="12404" y="2662"/>
                  </a:lnTo>
                  <a:lnTo>
                    <a:pt x="7622" y="0"/>
                  </a:lnTo>
                  <a:lnTo>
                    <a:pt x="0" y="627"/>
                  </a:lnTo>
                  <a:lnTo>
                    <a:pt x="0" y="627"/>
                  </a:lnTo>
                  <a:close/>
                </a:path>
              </a:pathLst>
            </a:custGeom>
            <a:solidFill>
              <a:srgbClr val="D1BDBD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08" name="Shape 408"/>
            <p:cNvSpPr/>
            <p:nvPr/>
          </p:nvSpPr>
          <p:spPr>
            <a:xfrm>
              <a:off x="2185550" y="2070900"/>
              <a:ext cx="560425" cy="636800"/>
            </a:xfrm>
            <a:custGeom>
              <a:avLst/>
              <a:gdLst/>
              <a:ahLst/>
              <a:cxnLst/>
              <a:rect l="0" t="0" r="0" b="0"/>
              <a:pathLst>
                <a:path w="22417" h="25472" extrusionOk="0">
                  <a:moveTo>
                    <a:pt x="12553" y="6838"/>
                  </a:moveTo>
                  <a:lnTo>
                    <a:pt x="11507" y="10753"/>
                  </a:lnTo>
                  <a:lnTo>
                    <a:pt x="7024" y="4176"/>
                  </a:lnTo>
                  <a:lnTo>
                    <a:pt x="0" y="0"/>
                  </a:lnTo>
                  <a:lnTo>
                    <a:pt x="4932" y="9865"/>
                  </a:lnTo>
                  <a:lnTo>
                    <a:pt x="9714" y="19052"/>
                  </a:lnTo>
                  <a:lnTo>
                    <a:pt x="9863" y="20879"/>
                  </a:lnTo>
                  <a:lnTo>
                    <a:pt x="16737" y="25472"/>
                  </a:lnTo>
                  <a:lnTo>
                    <a:pt x="22416" y="24637"/>
                  </a:lnTo>
                  <a:lnTo>
                    <a:pt x="17036" y="15294"/>
                  </a:lnTo>
                  <a:lnTo>
                    <a:pt x="12553" y="6838"/>
                  </a:lnTo>
                  <a:lnTo>
                    <a:pt x="12553" y="6838"/>
                  </a:lnTo>
                  <a:close/>
                </a:path>
              </a:pathLst>
            </a:custGeom>
            <a:solidFill>
              <a:srgbClr val="D1BDBD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09" name="Shape 409"/>
            <p:cNvSpPr/>
            <p:nvPr/>
          </p:nvSpPr>
          <p:spPr>
            <a:xfrm>
              <a:off x="967600" y="170925"/>
              <a:ext cx="403525" cy="296250"/>
            </a:xfrm>
            <a:custGeom>
              <a:avLst/>
              <a:gdLst/>
              <a:ahLst/>
              <a:cxnLst/>
              <a:rect l="0" t="0" r="0" b="0"/>
              <a:pathLst>
                <a:path w="16141" h="11850" extrusionOk="0">
                  <a:moveTo>
                    <a:pt x="1" y="7987"/>
                  </a:moveTo>
                  <a:lnTo>
                    <a:pt x="4335" y="9292"/>
                  </a:lnTo>
                  <a:lnTo>
                    <a:pt x="6726" y="10440"/>
                  </a:lnTo>
                  <a:lnTo>
                    <a:pt x="10910" y="10544"/>
                  </a:lnTo>
                  <a:lnTo>
                    <a:pt x="8519" y="11119"/>
                  </a:lnTo>
                  <a:lnTo>
                    <a:pt x="7174" y="11380"/>
                  </a:lnTo>
                  <a:lnTo>
                    <a:pt x="9565" y="11849"/>
                  </a:lnTo>
                  <a:lnTo>
                    <a:pt x="14646" y="11536"/>
                  </a:lnTo>
                  <a:lnTo>
                    <a:pt x="15692" y="9762"/>
                  </a:lnTo>
                  <a:lnTo>
                    <a:pt x="13152" y="10336"/>
                  </a:lnTo>
                  <a:lnTo>
                    <a:pt x="13899" y="9344"/>
                  </a:lnTo>
                  <a:lnTo>
                    <a:pt x="13450" y="7882"/>
                  </a:lnTo>
                  <a:lnTo>
                    <a:pt x="15692" y="5638"/>
                  </a:lnTo>
                  <a:lnTo>
                    <a:pt x="16140" y="3811"/>
                  </a:lnTo>
                  <a:lnTo>
                    <a:pt x="15393" y="3237"/>
                  </a:lnTo>
                  <a:lnTo>
                    <a:pt x="14347" y="2193"/>
                  </a:lnTo>
                  <a:lnTo>
                    <a:pt x="15393" y="1462"/>
                  </a:lnTo>
                  <a:lnTo>
                    <a:pt x="13600" y="1045"/>
                  </a:lnTo>
                  <a:lnTo>
                    <a:pt x="13450" y="157"/>
                  </a:lnTo>
                  <a:lnTo>
                    <a:pt x="12255" y="1"/>
                  </a:lnTo>
                  <a:lnTo>
                    <a:pt x="12105" y="679"/>
                  </a:lnTo>
                  <a:lnTo>
                    <a:pt x="12703" y="1619"/>
                  </a:lnTo>
                  <a:lnTo>
                    <a:pt x="12703" y="2350"/>
                  </a:lnTo>
                  <a:lnTo>
                    <a:pt x="12554" y="3185"/>
                  </a:lnTo>
                  <a:lnTo>
                    <a:pt x="11807" y="3916"/>
                  </a:lnTo>
                  <a:lnTo>
                    <a:pt x="12255" y="4803"/>
                  </a:lnTo>
                  <a:lnTo>
                    <a:pt x="12255" y="5899"/>
                  </a:lnTo>
                  <a:lnTo>
                    <a:pt x="11059" y="7047"/>
                  </a:lnTo>
                  <a:lnTo>
                    <a:pt x="9565" y="7621"/>
                  </a:lnTo>
                  <a:lnTo>
                    <a:pt x="6277" y="7726"/>
                  </a:lnTo>
                  <a:lnTo>
                    <a:pt x="4036" y="7935"/>
                  </a:lnTo>
                  <a:lnTo>
                    <a:pt x="3139" y="8196"/>
                  </a:lnTo>
                  <a:lnTo>
                    <a:pt x="1" y="7987"/>
                  </a:lnTo>
                  <a:lnTo>
                    <a:pt x="1" y="7987"/>
                  </a:lnTo>
                  <a:close/>
                </a:path>
              </a:pathLst>
            </a:custGeom>
            <a:solidFill>
              <a:srgbClr val="A39494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10" name="Shape 410"/>
            <p:cNvSpPr/>
            <p:nvPr/>
          </p:nvSpPr>
          <p:spPr>
            <a:xfrm>
              <a:off x="933975" y="789450"/>
              <a:ext cx="500650" cy="176200"/>
            </a:xfrm>
            <a:custGeom>
              <a:avLst/>
              <a:gdLst/>
              <a:ahLst/>
              <a:cxnLst/>
              <a:rect l="0" t="0" r="0" b="0"/>
              <a:pathLst>
                <a:path w="20026" h="7048" extrusionOk="0">
                  <a:moveTo>
                    <a:pt x="1" y="105"/>
                  </a:moveTo>
                  <a:lnTo>
                    <a:pt x="2093" y="53"/>
                  </a:lnTo>
                  <a:lnTo>
                    <a:pt x="5231" y="471"/>
                  </a:lnTo>
                  <a:lnTo>
                    <a:pt x="10013" y="523"/>
                  </a:lnTo>
                  <a:lnTo>
                    <a:pt x="14198" y="314"/>
                  </a:lnTo>
                  <a:lnTo>
                    <a:pt x="17934" y="1"/>
                  </a:lnTo>
                  <a:lnTo>
                    <a:pt x="20026" y="419"/>
                  </a:lnTo>
                  <a:lnTo>
                    <a:pt x="19129" y="1358"/>
                  </a:lnTo>
                  <a:lnTo>
                    <a:pt x="16439" y="2298"/>
                  </a:lnTo>
                  <a:lnTo>
                    <a:pt x="12255" y="3237"/>
                  </a:lnTo>
                  <a:lnTo>
                    <a:pt x="10761" y="4072"/>
                  </a:lnTo>
                  <a:lnTo>
                    <a:pt x="9714" y="5221"/>
                  </a:lnTo>
                  <a:lnTo>
                    <a:pt x="7772" y="7047"/>
                  </a:lnTo>
                  <a:lnTo>
                    <a:pt x="9117" y="2559"/>
                  </a:lnTo>
                  <a:lnTo>
                    <a:pt x="2392" y="1358"/>
                  </a:lnTo>
                  <a:lnTo>
                    <a:pt x="1" y="105"/>
                  </a:lnTo>
                  <a:lnTo>
                    <a:pt x="1" y="105"/>
                  </a:lnTo>
                  <a:close/>
                </a:path>
              </a:pathLst>
            </a:custGeom>
            <a:solidFill>
              <a:srgbClr val="A39494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11" name="Shape 411"/>
            <p:cNvSpPr/>
            <p:nvPr/>
          </p:nvSpPr>
          <p:spPr>
            <a:xfrm>
              <a:off x="1378575" y="528475"/>
              <a:ext cx="1053575" cy="469800"/>
            </a:xfrm>
            <a:custGeom>
              <a:avLst/>
              <a:gdLst/>
              <a:ahLst/>
              <a:cxnLst/>
              <a:rect l="0" t="0" r="0" b="0"/>
              <a:pathLst>
                <a:path w="42143" h="18792" extrusionOk="0">
                  <a:moveTo>
                    <a:pt x="8668" y="8926"/>
                  </a:moveTo>
                  <a:lnTo>
                    <a:pt x="15542" y="9605"/>
                  </a:lnTo>
                  <a:lnTo>
                    <a:pt x="19278" y="9292"/>
                  </a:lnTo>
                  <a:lnTo>
                    <a:pt x="22117" y="8509"/>
                  </a:lnTo>
                  <a:lnTo>
                    <a:pt x="22566" y="6786"/>
                  </a:lnTo>
                  <a:lnTo>
                    <a:pt x="25704" y="6943"/>
                  </a:lnTo>
                  <a:lnTo>
                    <a:pt x="31233" y="6108"/>
                  </a:lnTo>
                  <a:lnTo>
                    <a:pt x="33176" y="5116"/>
                  </a:lnTo>
                  <a:lnTo>
                    <a:pt x="32877" y="3707"/>
                  </a:lnTo>
                  <a:lnTo>
                    <a:pt x="30934" y="2819"/>
                  </a:lnTo>
                  <a:lnTo>
                    <a:pt x="26600" y="2036"/>
                  </a:lnTo>
                  <a:lnTo>
                    <a:pt x="29739" y="1306"/>
                  </a:lnTo>
                  <a:lnTo>
                    <a:pt x="31084" y="1"/>
                  </a:lnTo>
                  <a:lnTo>
                    <a:pt x="40199" y="627"/>
                  </a:lnTo>
                  <a:lnTo>
                    <a:pt x="41096" y="7935"/>
                  </a:lnTo>
                  <a:lnTo>
                    <a:pt x="42142" y="13206"/>
                  </a:lnTo>
                  <a:lnTo>
                    <a:pt x="39303" y="16912"/>
                  </a:lnTo>
                  <a:lnTo>
                    <a:pt x="38406" y="18217"/>
                  </a:lnTo>
                  <a:lnTo>
                    <a:pt x="34670" y="17695"/>
                  </a:lnTo>
                  <a:lnTo>
                    <a:pt x="30486" y="18322"/>
                  </a:lnTo>
                  <a:lnTo>
                    <a:pt x="25405" y="18791"/>
                  </a:lnTo>
                  <a:lnTo>
                    <a:pt x="21071" y="18426"/>
                  </a:lnTo>
                  <a:lnTo>
                    <a:pt x="15841" y="17904"/>
                  </a:lnTo>
                  <a:lnTo>
                    <a:pt x="0" y="18322"/>
                  </a:lnTo>
                  <a:lnTo>
                    <a:pt x="3288" y="17330"/>
                  </a:lnTo>
                  <a:lnTo>
                    <a:pt x="9265" y="16704"/>
                  </a:lnTo>
                  <a:lnTo>
                    <a:pt x="16887" y="16808"/>
                  </a:lnTo>
                  <a:lnTo>
                    <a:pt x="20922" y="16808"/>
                  </a:lnTo>
                  <a:lnTo>
                    <a:pt x="22416" y="16390"/>
                  </a:lnTo>
                  <a:lnTo>
                    <a:pt x="25704" y="17226"/>
                  </a:lnTo>
                  <a:lnTo>
                    <a:pt x="25554" y="17904"/>
                  </a:lnTo>
                  <a:lnTo>
                    <a:pt x="29141" y="17695"/>
                  </a:lnTo>
                  <a:lnTo>
                    <a:pt x="33774" y="16547"/>
                  </a:lnTo>
                  <a:lnTo>
                    <a:pt x="35268" y="15346"/>
                  </a:lnTo>
                  <a:lnTo>
                    <a:pt x="37659" y="12476"/>
                  </a:lnTo>
                  <a:lnTo>
                    <a:pt x="37510" y="10858"/>
                  </a:lnTo>
                  <a:lnTo>
                    <a:pt x="35567" y="9187"/>
                  </a:lnTo>
                  <a:lnTo>
                    <a:pt x="33624" y="9448"/>
                  </a:lnTo>
                  <a:lnTo>
                    <a:pt x="30038" y="10910"/>
                  </a:lnTo>
                  <a:lnTo>
                    <a:pt x="25106" y="11901"/>
                  </a:lnTo>
                  <a:lnTo>
                    <a:pt x="21370" y="11954"/>
                  </a:lnTo>
                  <a:lnTo>
                    <a:pt x="17036" y="11901"/>
                  </a:lnTo>
                  <a:lnTo>
                    <a:pt x="13001" y="11066"/>
                  </a:lnTo>
                  <a:lnTo>
                    <a:pt x="8668" y="8926"/>
                  </a:lnTo>
                  <a:lnTo>
                    <a:pt x="8668" y="8926"/>
                  </a:lnTo>
                  <a:close/>
                </a:path>
              </a:pathLst>
            </a:custGeom>
            <a:solidFill>
              <a:srgbClr val="A39494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12" name="Shape 412"/>
            <p:cNvSpPr/>
            <p:nvPr/>
          </p:nvSpPr>
          <p:spPr>
            <a:xfrm>
              <a:off x="1132000" y="949975"/>
              <a:ext cx="89675" cy="52200"/>
            </a:xfrm>
            <a:custGeom>
              <a:avLst/>
              <a:gdLst/>
              <a:ahLst/>
              <a:cxnLst/>
              <a:rect l="0" t="0" r="0" b="0"/>
              <a:pathLst>
                <a:path w="3587" h="2088" extrusionOk="0">
                  <a:moveTo>
                    <a:pt x="299" y="0"/>
                  </a:moveTo>
                  <a:lnTo>
                    <a:pt x="3587" y="940"/>
                  </a:lnTo>
                  <a:lnTo>
                    <a:pt x="2690" y="2088"/>
                  </a:lnTo>
                  <a:lnTo>
                    <a:pt x="0" y="1305"/>
                  </a:lnTo>
                  <a:lnTo>
                    <a:pt x="299" y="0"/>
                  </a:lnTo>
                  <a:lnTo>
                    <a:pt x="299" y="0"/>
                  </a:lnTo>
                  <a:close/>
                </a:path>
              </a:pathLst>
            </a:custGeom>
            <a:solidFill>
              <a:srgbClr val="A39494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13" name="Shape 413"/>
            <p:cNvSpPr/>
            <p:nvPr/>
          </p:nvSpPr>
          <p:spPr>
            <a:xfrm>
              <a:off x="2095875" y="959100"/>
              <a:ext cx="354950" cy="267525"/>
            </a:xfrm>
            <a:custGeom>
              <a:avLst/>
              <a:gdLst/>
              <a:ahLst/>
              <a:cxnLst/>
              <a:rect l="0" t="0" r="0" b="0"/>
              <a:pathLst>
                <a:path w="14198" h="10701" extrusionOk="0">
                  <a:moveTo>
                    <a:pt x="7024" y="157"/>
                  </a:moveTo>
                  <a:lnTo>
                    <a:pt x="9415" y="2454"/>
                  </a:lnTo>
                  <a:lnTo>
                    <a:pt x="10013" y="3915"/>
                  </a:lnTo>
                  <a:lnTo>
                    <a:pt x="9266" y="5481"/>
                  </a:lnTo>
                  <a:lnTo>
                    <a:pt x="4185" y="6368"/>
                  </a:lnTo>
                  <a:lnTo>
                    <a:pt x="598" y="7256"/>
                  </a:lnTo>
                  <a:lnTo>
                    <a:pt x="1" y="10701"/>
                  </a:lnTo>
                  <a:lnTo>
                    <a:pt x="14197" y="9866"/>
                  </a:lnTo>
                  <a:lnTo>
                    <a:pt x="13450" y="4855"/>
                  </a:lnTo>
                  <a:lnTo>
                    <a:pt x="10163" y="1"/>
                  </a:lnTo>
                  <a:lnTo>
                    <a:pt x="7024" y="157"/>
                  </a:lnTo>
                  <a:lnTo>
                    <a:pt x="7024" y="157"/>
                  </a:lnTo>
                  <a:close/>
                </a:path>
              </a:pathLst>
            </a:custGeom>
            <a:solidFill>
              <a:srgbClr val="A39494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14" name="Shape 414"/>
            <p:cNvSpPr/>
            <p:nvPr/>
          </p:nvSpPr>
          <p:spPr>
            <a:xfrm>
              <a:off x="963875" y="1303600"/>
              <a:ext cx="224175" cy="47000"/>
            </a:xfrm>
            <a:custGeom>
              <a:avLst/>
              <a:gdLst/>
              <a:ahLst/>
              <a:cxnLst/>
              <a:rect l="0" t="0" r="0" b="0"/>
              <a:pathLst>
                <a:path w="8967" h="1880" extrusionOk="0">
                  <a:moveTo>
                    <a:pt x="0" y="0"/>
                  </a:moveTo>
                  <a:lnTo>
                    <a:pt x="1644" y="992"/>
                  </a:lnTo>
                  <a:lnTo>
                    <a:pt x="5380" y="1879"/>
                  </a:lnTo>
                  <a:lnTo>
                    <a:pt x="8967" y="1514"/>
                  </a:lnTo>
                  <a:lnTo>
                    <a:pt x="4185" y="73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39494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15" name="Shape 415"/>
            <p:cNvSpPr/>
            <p:nvPr/>
          </p:nvSpPr>
          <p:spPr>
            <a:xfrm>
              <a:off x="1270225" y="1297075"/>
              <a:ext cx="340000" cy="43075"/>
            </a:xfrm>
            <a:custGeom>
              <a:avLst/>
              <a:gdLst/>
              <a:ahLst/>
              <a:cxnLst/>
              <a:rect l="0" t="0" r="0" b="0"/>
              <a:pathLst>
                <a:path w="13600" h="1723" extrusionOk="0">
                  <a:moveTo>
                    <a:pt x="0" y="1723"/>
                  </a:moveTo>
                  <a:lnTo>
                    <a:pt x="5380" y="1566"/>
                  </a:lnTo>
                  <a:lnTo>
                    <a:pt x="13599" y="0"/>
                  </a:lnTo>
                  <a:lnTo>
                    <a:pt x="8668" y="157"/>
                  </a:lnTo>
                  <a:lnTo>
                    <a:pt x="3288" y="783"/>
                  </a:lnTo>
                  <a:lnTo>
                    <a:pt x="0" y="1723"/>
                  </a:lnTo>
                  <a:lnTo>
                    <a:pt x="0" y="1723"/>
                  </a:lnTo>
                  <a:close/>
                </a:path>
              </a:pathLst>
            </a:custGeom>
            <a:solidFill>
              <a:srgbClr val="A39494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16" name="Shape 416"/>
            <p:cNvSpPr/>
            <p:nvPr/>
          </p:nvSpPr>
          <p:spPr>
            <a:xfrm>
              <a:off x="732250" y="396675"/>
              <a:ext cx="410975" cy="125300"/>
            </a:xfrm>
            <a:custGeom>
              <a:avLst/>
              <a:gdLst/>
              <a:ahLst/>
              <a:cxnLst/>
              <a:rect l="0" t="0" r="0" b="0"/>
              <a:pathLst>
                <a:path w="16439" h="5012" extrusionOk="0">
                  <a:moveTo>
                    <a:pt x="11059" y="1"/>
                  </a:moveTo>
                  <a:lnTo>
                    <a:pt x="14047" y="1828"/>
                  </a:lnTo>
                  <a:lnTo>
                    <a:pt x="16439" y="2819"/>
                  </a:lnTo>
                  <a:lnTo>
                    <a:pt x="15542" y="2976"/>
                  </a:lnTo>
                  <a:lnTo>
                    <a:pt x="12404" y="2402"/>
                  </a:lnTo>
                  <a:lnTo>
                    <a:pt x="10311" y="2558"/>
                  </a:lnTo>
                  <a:lnTo>
                    <a:pt x="6277" y="3811"/>
                  </a:lnTo>
                  <a:lnTo>
                    <a:pt x="0" y="5012"/>
                  </a:lnTo>
                  <a:lnTo>
                    <a:pt x="8369" y="2715"/>
                  </a:lnTo>
                  <a:lnTo>
                    <a:pt x="11955" y="1358"/>
                  </a:lnTo>
                  <a:lnTo>
                    <a:pt x="11059" y="1"/>
                  </a:lnTo>
                  <a:lnTo>
                    <a:pt x="11059" y="1"/>
                  </a:lnTo>
                  <a:close/>
                </a:path>
              </a:pathLst>
            </a:custGeom>
            <a:solidFill>
              <a:srgbClr val="A39494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17" name="Shape 417"/>
            <p:cNvSpPr/>
            <p:nvPr/>
          </p:nvSpPr>
          <p:spPr>
            <a:xfrm>
              <a:off x="623900" y="1368850"/>
              <a:ext cx="313850" cy="90050"/>
            </a:xfrm>
            <a:custGeom>
              <a:avLst/>
              <a:gdLst/>
              <a:ahLst/>
              <a:cxnLst/>
              <a:rect l="0" t="0" r="0" b="0"/>
              <a:pathLst>
                <a:path w="12554" h="3602" extrusionOk="0">
                  <a:moveTo>
                    <a:pt x="897" y="2714"/>
                  </a:moveTo>
                  <a:lnTo>
                    <a:pt x="6277" y="2401"/>
                  </a:lnTo>
                  <a:lnTo>
                    <a:pt x="5530" y="1253"/>
                  </a:lnTo>
                  <a:lnTo>
                    <a:pt x="12553" y="0"/>
                  </a:lnTo>
                  <a:lnTo>
                    <a:pt x="7921" y="3602"/>
                  </a:lnTo>
                  <a:lnTo>
                    <a:pt x="0" y="3289"/>
                  </a:lnTo>
                  <a:lnTo>
                    <a:pt x="897" y="2714"/>
                  </a:lnTo>
                  <a:lnTo>
                    <a:pt x="897" y="2714"/>
                  </a:lnTo>
                  <a:close/>
                </a:path>
              </a:pathLst>
            </a:custGeom>
            <a:solidFill>
              <a:srgbClr val="A39494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18" name="Shape 418"/>
            <p:cNvSpPr/>
            <p:nvPr/>
          </p:nvSpPr>
          <p:spPr>
            <a:xfrm>
              <a:off x="545450" y="1397550"/>
              <a:ext cx="164400" cy="35250"/>
            </a:xfrm>
            <a:custGeom>
              <a:avLst/>
              <a:gdLst/>
              <a:ahLst/>
              <a:cxnLst/>
              <a:rect l="0" t="0" r="0" b="0"/>
              <a:pathLst>
                <a:path w="6576" h="1410" extrusionOk="0">
                  <a:moveTo>
                    <a:pt x="0" y="679"/>
                  </a:moveTo>
                  <a:lnTo>
                    <a:pt x="6576" y="1"/>
                  </a:lnTo>
                  <a:lnTo>
                    <a:pt x="747" y="1410"/>
                  </a:lnTo>
                  <a:lnTo>
                    <a:pt x="0" y="679"/>
                  </a:lnTo>
                  <a:lnTo>
                    <a:pt x="0" y="679"/>
                  </a:lnTo>
                  <a:close/>
                </a:path>
              </a:pathLst>
            </a:custGeom>
            <a:solidFill>
              <a:srgbClr val="A39494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19" name="Shape 419"/>
            <p:cNvSpPr/>
            <p:nvPr/>
          </p:nvSpPr>
          <p:spPr>
            <a:xfrm>
              <a:off x="653775" y="1469325"/>
              <a:ext cx="455825" cy="116150"/>
            </a:xfrm>
            <a:custGeom>
              <a:avLst/>
              <a:gdLst/>
              <a:ahLst/>
              <a:cxnLst/>
              <a:rect l="0" t="0" r="0" b="0"/>
              <a:pathLst>
                <a:path w="18233" h="4646" extrusionOk="0">
                  <a:moveTo>
                    <a:pt x="1" y="3654"/>
                  </a:moveTo>
                  <a:lnTo>
                    <a:pt x="2691" y="2193"/>
                  </a:lnTo>
                  <a:lnTo>
                    <a:pt x="18233" y="0"/>
                  </a:lnTo>
                  <a:lnTo>
                    <a:pt x="15393" y="3237"/>
                  </a:lnTo>
                  <a:lnTo>
                    <a:pt x="9117" y="4646"/>
                  </a:lnTo>
                  <a:lnTo>
                    <a:pt x="1" y="3654"/>
                  </a:lnTo>
                  <a:lnTo>
                    <a:pt x="1" y="3654"/>
                  </a:lnTo>
                  <a:close/>
                </a:path>
              </a:pathLst>
            </a:custGeom>
            <a:solidFill>
              <a:srgbClr val="A39494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20" name="Shape 420"/>
            <p:cNvSpPr/>
            <p:nvPr/>
          </p:nvSpPr>
          <p:spPr>
            <a:xfrm>
              <a:off x="735975" y="1618075"/>
              <a:ext cx="183100" cy="249275"/>
            </a:xfrm>
            <a:custGeom>
              <a:avLst/>
              <a:gdLst/>
              <a:ahLst/>
              <a:cxnLst/>
              <a:rect l="0" t="0" r="0" b="0"/>
              <a:pathLst>
                <a:path w="7324" h="9971" extrusionOk="0">
                  <a:moveTo>
                    <a:pt x="1" y="1"/>
                  </a:moveTo>
                  <a:lnTo>
                    <a:pt x="3886" y="4438"/>
                  </a:lnTo>
                  <a:lnTo>
                    <a:pt x="7323" y="6160"/>
                  </a:lnTo>
                  <a:lnTo>
                    <a:pt x="5530" y="9970"/>
                  </a:lnTo>
                  <a:lnTo>
                    <a:pt x="1495" y="4333"/>
                  </a:lnTo>
                  <a:lnTo>
                    <a:pt x="1" y="2245"/>
                  </a:lnTo>
                  <a:lnTo>
                    <a:pt x="1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A39494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21" name="Shape 421"/>
            <p:cNvSpPr/>
            <p:nvPr/>
          </p:nvSpPr>
          <p:spPr>
            <a:xfrm>
              <a:off x="833125" y="1584150"/>
              <a:ext cx="164400" cy="135750"/>
            </a:xfrm>
            <a:custGeom>
              <a:avLst/>
              <a:gdLst/>
              <a:ahLst/>
              <a:cxnLst/>
              <a:rect l="0" t="0" r="0" b="0"/>
              <a:pathLst>
                <a:path w="6576" h="5430" extrusionOk="0">
                  <a:moveTo>
                    <a:pt x="0" y="1"/>
                  </a:moveTo>
                  <a:lnTo>
                    <a:pt x="6575" y="3498"/>
                  </a:lnTo>
                  <a:lnTo>
                    <a:pt x="4483" y="5429"/>
                  </a:lnTo>
                  <a:lnTo>
                    <a:pt x="299" y="1097"/>
                  </a:lnTo>
                  <a:lnTo>
                    <a:pt x="0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A39494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22" name="Shape 422"/>
            <p:cNvSpPr/>
            <p:nvPr/>
          </p:nvSpPr>
          <p:spPr>
            <a:xfrm>
              <a:off x="963875" y="1753800"/>
              <a:ext cx="1098400" cy="957825"/>
            </a:xfrm>
            <a:custGeom>
              <a:avLst/>
              <a:gdLst/>
              <a:ahLst/>
              <a:cxnLst/>
              <a:rect l="0" t="0" r="0" b="0"/>
              <a:pathLst>
                <a:path w="43936" h="38313" extrusionOk="0">
                  <a:moveTo>
                    <a:pt x="3438" y="0"/>
                  </a:moveTo>
                  <a:lnTo>
                    <a:pt x="0" y="4750"/>
                  </a:lnTo>
                  <a:lnTo>
                    <a:pt x="299" y="8247"/>
                  </a:lnTo>
                  <a:lnTo>
                    <a:pt x="6277" y="16338"/>
                  </a:lnTo>
                  <a:lnTo>
                    <a:pt x="1345" y="15242"/>
                  </a:lnTo>
                  <a:lnTo>
                    <a:pt x="1345" y="18269"/>
                  </a:lnTo>
                  <a:lnTo>
                    <a:pt x="13301" y="25681"/>
                  </a:lnTo>
                  <a:lnTo>
                    <a:pt x="15990" y="31736"/>
                  </a:lnTo>
                  <a:lnTo>
                    <a:pt x="18979" y="32467"/>
                  </a:lnTo>
                  <a:lnTo>
                    <a:pt x="17634" y="33406"/>
                  </a:lnTo>
                  <a:lnTo>
                    <a:pt x="18531" y="38313"/>
                  </a:lnTo>
                  <a:lnTo>
                    <a:pt x="23911" y="35233"/>
                  </a:lnTo>
                  <a:lnTo>
                    <a:pt x="21071" y="33824"/>
                  </a:lnTo>
                  <a:lnTo>
                    <a:pt x="26750" y="33406"/>
                  </a:lnTo>
                  <a:lnTo>
                    <a:pt x="28394" y="36120"/>
                  </a:lnTo>
                  <a:lnTo>
                    <a:pt x="31831" y="37895"/>
                  </a:lnTo>
                  <a:lnTo>
                    <a:pt x="32279" y="34398"/>
                  </a:lnTo>
                  <a:lnTo>
                    <a:pt x="35567" y="35807"/>
                  </a:lnTo>
                  <a:lnTo>
                    <a:pt x="43936" y="35129"/>
                  </a:lnTo>
                  <a:lnTo>
                    <a:pt x="41096" y="33249"/>
                  </a:lnTo>
                  <a:lnTo>
                    <a:pt x="37659" y="31788"/>
                  </a:lnTo>
                  <a:lnTo>
                    <a:pt x="33923" y="32832"/>
                  </a:lnTo>
                  <a:lnTo>
                    <a:pt x="30934" y="31423"/>
                  </a:lnTo>
                  <a:lnTo>
                    <a:pt x="28543" y="23958"/>
                  </a:lnTo>
                  <a:lnTo>
                    <a:pt x="24210" y="21818"/>
                  </a:lnTo>
                  <a:lnTo>
                    <a:pt x="27647" y="14667"/>
                  </a:lnTo>
                  <a:lnTo>
                    <a:pt x="19428" y="22027"/>
                  </a:lnTo>
                  <a:lnTo>
                    <a:pt x="16140" y="16181"/>
                  </a:lnTo>
                  <a:lnTo>
                    <a:pt x="6127" y="7360"/>
                  </a:lnTo>
                  <a:lnTo>
                    <a:pt x="3587" y="4541"/>
                  </a:lnTo>
                  <a:lnTo>
                    <a:pt x="3438" y="0"/>
                  </a:lnTo>
                  <a:lnTo>
                    <a:pt x="3438" y="0"/>
                  </a:lnTo>
                  <a:close/>
                </a:path>
              </a:pathLst>
            </a:custGeom>
            <a:solidFill>
              <a:srgbClr val="A39494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23" name="Shape 423"/>
            <p:cNvSpPr/>
            <p:nvPr/>
          </p:nvSpPr>
          <p:spPr>
            <a:xfrm>
              <a:off x="1427125" y="1697675"/>
              <a:ext cx="332550" cy="167050"/>
            </a:xfrm>
            <a:custGeom>
              <a:avLst/>
              <a:gdLst/>
              <a:ahLst/>
              <a:cxnLst/>
              <a:rect l="0" t="0" r="0" b="0"/>
              <a:pathLst>
                <a:path w="13302" h="6682" extrusionOk="0">
                  <a:moveTo>
                    <a:pt x="4484" y="1"/>
                  </a:moveTo>
                  <a:lnTo>
                    <a:pt x="7025" y="2297"/>
                  </a:lnTo>
                  <a:lnTo>
                    <a:pt x="4185" y="4594"/>
                  </a:lnTo>
                  <a:lnTo>
                    <a:pt x="1" y="4959"/>
                  </a:lnTo>
                  <a:lnTo>
                    <a:pt x="9416" y="6682"/>
                  </a:lnTo>
                  <a:lnTo>
                    <a:pt x="13301" y="1775"/>
                  </a:lnTo>
                  <a:lnTo>
                    <a:pt x="4484" y="1"/>
                  </a:lnTo>
                  <a:lnTo>
                    <a:pt x="4484" y="1"/>
                  </a:lnTo>
                  <a:close/>
                </a:path>
              </a:pathLst>
            </a:custGeom>
            <a:solidFill>
              <a:srgbClr val="A39494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24" name="Shape 424"/>
            <p:cNvSpPr/>
            <p:nvPr/>
          </p:nvSpPr>
          <p:spPr>
            <a:xfrm>
              <a:off x="1419675" y="1785100"/>
              <a:ext cx="399775" cy="405875"/>
            </a:xfrm>
            <a:custGeom>
              <a:avLst/>
              <a:gdLst/>
              <a:ahLst/>
              <a:cxnLst/>
              <a:rect l="0" t="0" r="0" b="0"/>
              <a:pathLst>
                <a:path w="15991" h="16235" extrusionOk="0">
                  <a:moveTo>
                    <a:pt x="0" y="2245"/>
                  </a:moveTo>
                  <a:lnTo>
                    <a:pt x="11059" y="5951"/>
                  </a:lnTo>
                  <a:lnTo>
                    <a:pt x="13300" y="6004"/>
                  </a:lnTo>
                  <a:lnTo>
                    <a:pt x="15990" y="1"/>
                  </a:lnTo>
                  <a:lnTo>
                    <a:pt x="15243" y="9918"/>
                  </a:lnTo>
                  <a:lnTo>
                    <a:pt x="12404" y="16234"/>
                  </a:lnTo>
                  <a:lnTo>
                    <a:pt x="11507" y="10231"/>
                  </a:lnTo>
                  <a:lnTo>
                    <a:pt x="7771" y="6995"/>
                  </a:lnTo>
                  <a:lnTo>
                    <a:pt x="0" y="2245"/>
                  </a:lnTo>
                  <a:lnTo>
                    <a:pt x="0" y="2245"/>
                  </a:lnTo>
                  <a:close/>
                </a:path>
              </a:pathLst>
            </a:custGeom>
            <a:solidFill>
              <a:srgbClr val="A39494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25" name="Shape 425"/>
            <p:cNvSpPr/>
            <p:nvPr/>
          </p:nvSpPr>
          <p:spPr>
            <a:xfrm>
              <a:off x="1610200" y="1289250"/>
              <a:ext cx="810725" cy="139650"/>
            </a:xfrm>
            <a:custGeom>
              <a:avLst/>
              <a:gdLst/>
              <a:ahLst/>
              <a:cxnLst/>
              <a:rect l="0" t="0" r="0" b="0"/>
              <a:pathLst>
                <a:path w="32429" h="5586" extrusionOk="0">
                  <a:moveTo>
                    <a:pt x="0" y="5063"/>
                  </a:moveTo>
                  <a:lnTo>
                    <a:pt x="3438" y="5585"/>
                  </a:lnTo>
                  <a:lnTo>
                    <a:pt x="30785" y="2349"/>
                  </a:lnTo>
                  <a:lnTo>
                    <a:pt x="32429" y="0"/>
                  </a:lnTo>
                  <a:lnTo>
                    <a:pt x="19726" y="2297"/>
                  </a:lnTo>
                  <a:lnTo>
                    <a:pt x="10162" y="2610"/>
                  </a:lnTo>
                  <a:lnTo>
                    <a:pt x="0" y="5063"/>
                  </a:lnTo>
                  <a:lnTo>
                    <a:pt x="0" y="5063"/>
                  </a:lnTo>
                  <a:close/>
                </a:path>
              </a:pathLst>
            </a:custGeom>
            <a:solidFill>
              <a:srgbClr val="A39494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26" name="Shape 426"/>
            <p:cNvSpPr/>
            <p:nvPr/>
          </p:nvSpPr>
          <p:spPr>
            <a:xfrm>
              <a:off x="1550425" y="1341450"/>
              <a:ext cx="246600" cy="63950"/>
            </a:xfrm>
            <a:custGeom>
              <a:avLst/>
              <a:gdLst/>
              <a:ahLst/>
              <a:cxnLst/>
              <a:rect l="0" t="0" r="0" b="0"/>
              <a:pathLst>
                <a:path w="9864" h="2558" extrusionOk="0">
                  <a:moveTo>
                    <a:pt x="9863" y="0"/>
                  </a:moveTo>
                  <a:lnTo>
                    <a:pt x="0" y="2558"/>
                  </a:lnTo>
                  <a:lnTo>
                    <a:pt x="2840" y="940"/>
                  </a:lnTo>
                  <a:lnTo>
                    <a:pt x="9863" y="0"/>
                  </a:lnTo>
                  <a:lnTo>
                    <a:pt x="9863" y="0"/>
                  </a:lnTo>
                  <a:close/>
                </a:path>
              </a:pathLst>
            </a:custGeom>
            <a:solidFill>
              <a:srgbClr val="A39494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27" name="Shape 427"/>
            <p:cNvSpPr/>
            <p:nvPr/>
          </p:nvSpPr>
          <p:spPr>
            <a:xfrm>
              <a:off x="1920275" y="1226600"/>
              <a:ext cx="388575" cy="62675"/>
            </a:xfrm>
            <a:custGeom>
              <a:avLst/>
              <a:gdLst/>
              <a:ahLst/>
              <a:cxnLst/>
              <a:rect l="0" t="0" r="0" b="0"/>
              <a:pathLst>
                <a:path w="15543" h="2507" extrusionOk="0">
                  <a:moveTo>
                    <a:pt x="1" y="2506"/>
                  </a:moveTo>
                  <a:lnTo>
                    <a:pt x="898" y="940"/>
                  </a:lnTo>
                  <a:lnTo>
                    <a:pt x="15543" y="1"/>
                  </a:lnTo>
                  <a:lnTo>
                    <a:pt x="10462" y="784"/>
                  </a:lnTo>
                  <a:lnTo>
                    <a:pt x="10163" y="1880"/>
                  </a:lnTo>
                  <a:lnTo>
                    <a:pt x="1" y="2506"/>
                  </a:lnTo>
                  <a:lnTo>
                    <a:pt x="1" y="2506"/>
                  </a:lnTo>
                  <a:close/>
                </a:path>
              </a:pathLst>
            </a:custGeom>
            <a:solidFill>
              <a:srgbClr val="A39494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28" name="Shape 428"/>
            <p:cNvSpPr/>
            <p:nvPr/>
          </p:nvSpPr>
          <p:spPr>
            <a:xfrm>
              <a:off x="1729750" y="1337525"/>
              <a:ext cx="941500" cy="395425"/>
            </a:xfrm>
            <a:custGeom>
              <a:avLst/>
              <a:gdLst/>
              <a:ahLst/>
              <a:cxnLst/>
              <a:rect l="0" t="0" r="0" b="0"/>
              <a:pathLst>
                <a:path w="37660" h="15817" extrusionOk="0">
                  <a:moveTo>
                    <a:pt x="1" y="4437"/>
                  </a:moveTo>
                  <a:lnTo>
                    <a:pt x="12105" y="3237"/>
                  </a:lnTo>
                  <a:lnTo>
                    <a:pt x="15991" y="2454"/>
                  </a:lnTo>
                  <a:lnTo>
                    <a:pt x="22865" y="2715"/>
                  </a:lnTo>
                  <a:lnTo>
                    <a:pt x="29739" y="1410"/>
                  </a:lnTo>
                  <a:lnTo>
                    <a:pt x="36912" y="1"/>
                  </a:lnTo>
                  <a:lnTo>
                    <a:pt x="37659" y="2454"/>
                  </a:lnTo>
                  <a:lnTo>
                    <a:pt x="31383" y="5481"/>
                  </a:lnTo>
                  <a:lnTo>
                    <a:pt x="21520" y="15816"/>
                  </a:lnTo>
                  <a:lnTo>
                    <a:pt x="12404" y="8561"/>
                  </a:lnTo>
                  <a:lnTo>
                    <a:pt x="7024" y="6055"/>
                  </a:lnTo>
                  <a:lnTo>
                    <a:pt x="7622" y="4646"/>
                  </a:lnTo>
                  <a:lnTo>
                    <a:pt x="1" y="4437"/>
                  </a:lnTo>
                  <a:lnTo>
                    <a:pt x="1" y="4437"/>
                  </a:lnTo>
                  <a:close/>
                </a:path>
              </a:pathLst>
            </a:custGeom>
            <a:solidFill>
              <a:srgbClr val="A39494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29" name="Shape 429"/>
            <p:cNvSpPr/>
            <p:nvPr/>
          </p:nvSpPr>
          <p:spPr>
            <a:xfrm>
              <a:off x="1882925" y="1516300"/>
              <a:ext cx="336275" cy="296250"/>
            </a:xfrm>
            <a:custGeom>
              <a:avLst/>
              <a:gdLst/>
              <a:ahLst/>
              <a:cxnLst/>
              <a:rect l="0" t="0" r="0" b="0"/>
              <a:pathLst>
                <a:path w="13451" h="11850" extrusionOk="0">
                  <a:moveTo>
                    <a:pt x="1" y="0"/>
                  </a:moveTo>
                  <a:lnTo>
                    <a:pt x="5380" y="3341"/>
                  </a:lnTo>
                  <a:lnTo>
                    <a:pt x="13450" y="11849"/>
                  </a:lnTo>
                  <a:lnTo>
                    <a:pt x="6277" y="10022"/>
                  </a:lnTo>
                  <a:lnTo>
                    <a:pt x="2392" y="6525"/>
                  </a:lnTo>
                  <a:lnTo>
                    <a:pt x="1196" y="3132"/>
                  </a:lnTo>
                  <a:lnTo>
                    <a:pt x="1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A39494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30" name="Shape 430"/>
            <p:cNvSpPr/>
            <p:nvPr/>
          </p:nvSpPr>
          <p:spPr>
            <a:xfrm>
              <a:off x="2226650" y="1828175"/>
              <a:ext cx="321300" cy="396725"/>
            </a:xfrm>
            <a:custGeom>
              <a:avLst/>
              <a:gdLst/>
              <a:ahLst/>
              <a:cxnLst/>
              <a:rect l="0" t="0" r="0" b="0"/>
              <a:pathLst>
                <a:path w="12852" h="15869" extrusionOk="0">
                  <a:moveTo>
                    <a:pt x="0" y="0"/>
                  </a:moveTo>
                  <a:lnTo>
                    <a:pt x="3437" y="1932"/>
                  </a:lnTo>
                  <a:lnTo>
                    <a:pt x="2989" y="4072"/>
                  </a:lnTo>
                  <a:lnTo>
                    <a:pt x="5828" y="7360"/>
                  </a:lnTo>
                  <a:lnTo>
                    <a:pt x="10012" y="10127"/>
                  </a:lnTo>
                  <a:lnTo>
                    <a:pt x="12852" y="14407"/>
                  </a:lnTo>
                  <a:lnTo>
                    <a:pt x="11656" y="15868"/>
                  </a:lnTo>
                  <a:lnTo>
                    <a:pt x="7024" y="9761"/>
                  </a:lnTo>
                  <a:lnTo>
                    <a:pt x="2391" y="652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39494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31" name="Shape 431"/>
            <p:cNvSpPr/>
            <p:nvPr/>
          </p:nvSpPr>
          <p:spPr>
            <a:xfrm>
              <a:off x="1711075" y="2085250"/>
              <a:ext cx="414725" cy="525900"/>
            </a:xfrm>
            <a:custGeom>
              <a:avLst/>
              <a:gdLst/>
              <a:ahLst/>
              <a:cxnLst/>
              <a:rect l="0" t="0" r="0" b="0"/>
              <a:pathLst>
                <a:path w="16589" h="21036" extrusionOk="0">
                  <a:moveTo>
                    <a:pt x="6277" y="0"/>
                  </a:moveTo>
                  <a:lnTo>
                    <a:pt x="0" y="6368"/>
                  </a:lnTo>
                  <a:lnTo>
                    <a:pt x="3437" y="8038"/>
                  </a:lnTo>
                  <a:lnTo>
                    <a:pt x="3736" y="11744"/>
                  </a:lnTo>
                  <a:lnTo>
                    <a:pt x="6426" y="16703"/>
                  </a:lnTo>
                  <a:lnTo>
                    <a:pt x="16588" y="21035"/>
                  </a:lnTo>
                  <a:lnTo>
                    <a:pt x="12105" y="8665"/>
                  </a:lnTo>
                  <a:lnTo>
                    <a:pt x="9863" y="10074"/>
                  </a:lnTo>
                  <a:lnTo>
                    <a:pt x="8369" y="2088"/>
                  </a:lnTo>
                  <a:lnTo>
                    <a:pt x="6277" y="0"/>
                  </a:lnTo>
                  <a:lnTo>
                    <a:pt x="6277" y="0"/>
                  </a:lnTo>
                  <a:close/>
                </a:path>
              </a:pathLst>
            </a:custGeom>
            <a:solidFill>
              <a:srgbClr val="A39494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32" name="Shape 432"/>
            <p:cNvSpPr/>
            <p:nvPr/>
          </p:nvSpPr>
          <p:spPr>
            <a:xfrm>
              <a:off x="2002475" y="2260100"/>
              <a:ext cx="257800" cy="433250"/>
            </a:xfrm>
            <a:custGeom>
              <a:avLst/>
              <a:gdLst/>
              <a:ahLst/>
              <a:cxnLst/>
              <a:rect l="0" t="0" r="0" b="0"/>
              <a:pathLst>
                <a:path w="10312" h="17330" extrusionOk="0">
                  <a:moveTo>
                    <a:pt x="1" y="1"/>
                  </a:moveTo>
                  <a:lnTo>
                    <a:pt x="5978" y="5481"/>
                  </a:lnTo>
                  <a:lnTo>
                    <a:pt x="10312" y="14459"/>
                  </a:lnTo>
                  <a:lnTo>
                    <a:pt x="10312" y="17330"/>
                  </a:lnTo>
                  <a:lnTo>
                    <a:pt x="5679" y="13415"/>
                  </a:lnTo>
                  <a:lnTo>
                    <a:pt x="1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A39494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33" name="Shape 433"/>
            <p:cNvSpPr/>
            <p:nvPr/>
          </p:nvSpPr>
          <p:spPr>
            <a:xfrm>
              <a:off x="2491900" y="2337100"/>
              <a:ext cx="362400" cy="409750"/>
            </a:xfrm>
            <a:custGeom>
              <a:avLst/>
              <a:gdLst/>
              <a:ahLst/>
              <a:cxnLst/>
              <a:rect l="0" t="0" r="0" b="0"/>
              <a:pathLst>
                <a:path w="14496" h="16390" extrusionOk="0">
                  <a:moveTo>
                    <a:pt x="1345" y="0"/>
                  </a:moveTo>
                  <a:lnTo>
                    <a:pt x="3437" y="5637"/>
                  </a:lnTo>
                  <a:lnTo>
                    <a:pt x="6277" y="11640"/>
                  </a:lnTo>
                  <a:lnTo>
                    <a:pt x="5231" y="14406"/>
                  </a:lnTo>
                  <a:lnTo>
                    <a:pt x="2840" y="13989"/>
                  </a:lnTo>
                  <a:lnTo>
                    <a:pt x="0" y="15972"/>
                  </a:lnTo>
                  <a:lnTo>
                    <a:pt x="14496" y="16390"/>
                  </a:lnTo>
                  <a:lnTo>
                    <a:pt x="13450" y="14250"/>
                  </a:lnTo>
                  <a:lnTo>
                    <a:pt x="1345" y="0"/>
                  </a:lnTo>
                  <a:lnTo>
                    <a:pt x="1345" y="0"/>
                  </a:lnTo>
                  <a:close/>
                </a:path>
              </a:pathLst>
            </a:custGeom>
            <a:solidFill>
              <a:srgbClr val="A39494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34" name="Shape 434"/>
            <p:cNvSpPr/>
            <p:nvPr/>
          </p:nvSpPr>
          <p:spPr>
            <a:xfrm>
              <a:off x="2181800" y="2274450"/>
              <a:ext cx="205500" cy="223175"/>
            </a:xfrm>
            <a:custGeom>
              <a:avLst/>
              <a:gdLst/>
              <a:ahLst/>
              <a:cxnLst/>
              <a:rect l="0" t="0" r="0" b="0"/>
              <a:pathLst>
                <a:path w="8220" h="8927" extrusionOk="0">
                  <a:moveTo>
                    <a:pt x="1" y="470"/>
                  </a:moveTo>
                  <a:lnTo>
                    <a:pt x="4036" y="8926"/>
                  </a:lnTo>
                  <a:lnTo>
                    <a:pt x="3737" y="4959"/>
                  </a:lnTo>
                  <a:lnTo>
                    <a:pt x="8220" y="2924"/>
                  </a:lnTo>
                  <a:lnTo>
                    <a:pt x="7174" y="1"/>
                  </a:lnTo>
                  <a:lnTo>
                    <a:pt x="2691" y="1514"/>
                  </a:lnTo>
                  <a:lnTo>
                    <a:pt x="1" y="470"/>
                  </a:lnTo>
                  <a:lnTo>
                    <a:pt x="1" y="470"/>
                  </a:lnTo>
                  <a:close/>
                </a:path>
              </a:pathLst>
            </a:custGeom>
            <a:solidFill>
              <a:srgbClr val="A39494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35" name="Shape 435"/>
            <p:cNvSpPr/>
            <p:nvPr/>
          </p:nvSpPr>
          <p:spPr>
            <a:xfrm>
              <a:off x="1864250" y="2801650"/>
              <a:ext cx="956425" cy="157900"/>
            </a:xfrm>
            <a:custGeom>
              <a:avLst/>
              <a:gdLst/>
              <a:ahLst/>
              <a:cxnLst/>
              <a:rect l="0" t="0" r="0" b="0"/>
              <a:pathLst>
                <a:path w="38257" h="6316" extrusionOk="0">
                  <a:moveTo>
                    <a:pt x="38257" y="0"/>
                  </a:moveTo>
                  <a:lnTo>
                    <a:pt x="2242" y="470"/>
                  </a:lnTo>
                  <a:lnTo>
                    <a:pt x="13898" y="835"/>
                  </a:lnTo>
                  <a:lnTo>
                    <a:pt x="1644" y="1201"/>
                  </a:lnTo>
                  <a:lnTo>
                    <a:pt x="15094" y="1618"/>
                  </a:lnTo>
                  <a:lnTo>
                    <a:pt x="1794" y="1984"/>
                  </a:lnTo>
                  <a:lnTo>
                    <a:pt x="15841" y="2610"/>
                  </a:lnTo>
                  <a:lnTo>
                    <a:pt x="1794" y="2871"/>
                  </a:lnTo>
                  <a:lnTo>
                    <a:pt x="15393" y="3393"/>
                  </a:lnTo>
                  <a:lnTo>
                    <a:pt x="1943" y="3915"/>
                  </a:lnTo>
                  <a:lnTo>
                    <a:pt x="15094" y="4437"/>
                  </a:lnTo>
                  <a:lnTo>
                    <a:pt x="1943" y="5011"/>
                  </a:lnTo>
                  <a:lnTo>
                    <a:pt x="15542" y="5481"/>
                  </a:lnTo>
                  <a:lnTo>
                    <a:pt x="0" y="6316"/>
                  </a:lnTo>
                  <a:lnTo>
                    <a:pt x="21221" y="6316"/>
                  </a:lnTo>
                  <a:lnTo>
                    <a:pt x="37061" y="5220"/>
                  </a:lnTo>
                  <a:lnTo>
                    <a:pt x="38257" y="0"/>
                  </a:lnTo>
                  <a:lnTo>
                    <a:pt x="38257" y="0"/>
                  </a:lnTo>
                  <a:close/>
                </a:path>
              </a:pathLst>
            </a:custGeom>
            <a:solidFill>
              <a:srgbClr val="A39494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36" name="Shape 436"/>
            <p:cNvSpPr/>
            <p:nvPr/>
          </p:nvSpPr>
          <p:spPr>
            <a:xfrm>
              <a:off x="2118300" y="2707675"/>
              <a:ext cx="638875" cy="78325"/>
            </a:xfrm>
            <a:custGeom>
              <a:avLst/>
              <a:gdLst/>
              <a:ahLst/>
              <a:cxnLst/>
              <a:rect l="0" t="0" r="0" b="0"/>
              <a:pathLst>
                <a:path w="25555" h="3133" extrusionOk="0">
                  <a:moveTo>
                    <a:pt x="10610" y="1"/>
                  </a:moveTo>
                  <a:lnTo>
                    <a:pt x="7323" y="993"/>
                  </a:lnTo>
                  <a:lnTo>
                    <a:pt x="0" y="2559"/>
                  </a:lnTo>
                  <a:lnTo>
                    <a:pt x="11955" y="2350"/>
                  </a:lnTo>
                  <a:lnTo>
                    <a:pt x="15691" y="3133"/>
                  </a:lnTo>
                  <a:lnTo>
                    <a:pt x="25554" y="1567"/>
                  </a:lnTo>
                  <a:lnTo>
                    <a:pt x="21221" y="680"/>
                  </a:lnTo>
                  <a:lnTo>
                    <a:pt x="10610" y="1"/>
                  </a:lnTo>
                  <a:lnTo>
                    <a:pt x="10610" y="1"/>
                  </a:lnTo>
                  <a:close/>
                </a:path>
              </a:pathLst>
            </a:custGeom>
            <a:solidFill>
              <a:srgbClr val="A39494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37" name="Shape 437"/>
            <p:cNvSpPr/>
            <p:nvPr/>
          </p:nvSpPr>
          <p:spPr>
            <a:xfrm>
              <a:off x="2346200" y="2641125"/>
              <a:ext cx="175600" cy="57450"/>
            </a:xfrm>
            <a:custGeom>
              <a:avLst/>
              <a:gdLst/>
              <a:ahLst/>
              <a:cxnLst/>
              <a:rect l="0" t="0" r="0" b="0"/>
              <a:pathLst>
                <a:path w="7024" h="2298" extrusionOk="0">
                  <a:moveTo>
                    <a:pt x="0" y="1"/>
                  </a:moveTo>
                  <a:lnTo>
                    <a:pt x="7024" y="1723"/>
                  </a:lnTo>
                  <a:lnTo>
                    <a:pt x="5529" y="2298"/>
                  </a:lnTo>
                  <a:lnTo>
                    <a:pt x="448" y="2193"/>
                  </a:lnTo>
                  <a:lnTo>
                    <a:pt x="0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A39494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38" name="Shape 438"/>
            <p:cNvSpPr/>
            <p:nvPr/>
          </p:nvSpPr>
          <p:spPr>
            <a:xfrm>
              <a:off x="963875" y="2688125"/>
              <a:ext cx="224175" cy="43075"/>
            </a:xfrm>
            <a:custGeom>
              <a:avLst/>
              <a:gdLst/>
              <a:ahLst/>
              <a:cxnLst/>
              <a:rect l="0" t="0" r="0" b="0"/>
              <a:pathLst>
                <a:path w="8967" h="1723" extrusionOk="0">
                  <a:moveTo>
                    <a:pt x="0" y="1409"/>
                  </a:moveTo>
                  <a:lnTo>
                    <a:pt x="2840" y="418"/>
                  </a:lnTo>
                  <a:lnTo>
                    <a:pt x="5829" y="0"/>
                  </a:lnTo>
                  <a:lnTo>
                    <a:pt x="8967" y="1723"/>
                  </a:lnTo>
                  <a:lnTo>
                    <a:pt x="0" y="1409"/>
                  </a:lnTo>
                  <a:lnTo>
                    <a:pt x="0" y="1409"/>
                  </a:lnTo>
                  <a:close/>
                </a:path>
              </a:pathLst>
            </a:custGeom>
            <a:solidFill>
              <a:srgbClr val="A39494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39" name="Shape 439"/>
            <p:cNvSpPr/>
            <p:nvPr/>
          </p:nvSpPr>
          <p:spPr>
            <a:xfrm>
              <a:off x="1214175" y="2651575"/>
              <a:ext cx="590325" cy="110950"/>
            </a:xfrm>
            <a:custGeom>
              <a:avLst/>
              <a:gdLst/>
              <a:ahLst/>
              <a:cxnLst/>
              <a:rect l="0" t="0" r="0" b="0"/>
              <a:pathLst>
                <a:path w="23613" h="4438" extrusionOk="0">
                  <a:moveTo>
                    <a:pt x="5231" y="575"/>
                  </a:moveTo>
                  <a:lnTo>
                    <a:pt x="6128" y="2193"/>
                  </a:lnTo>
                  <a:lnTo>
                    <a:pt x="9864" y="2297"/>
                  </a:lnTo>
                  <a:lnTo>
                    <a:pt x="15094" y="314"/>
                  </a:lnTo>
                  <a:lnTo>
                    <a:pt x="22716" y="2297"/>
                  </a:lnTo>
                  <a:lnTo>
                    <a:pt x="23612" y="4437"/>
                  </a:lnTo>
                  <a:lnTo>
                    <a:pt x="14945" y="4385"/>
                  </a:lnTo>
                  <a:lnTo>
                    <a:pt x="11657" y="3393"/>
                  </a:lnTo>
                  <a:lnTo>
                    <a:pt x="6875" y="4020"/>
                  </a:lnTo>
                  <a:lnTo>
                    <a:pt x="2242" y="3445"/>
                  </a:lnTo>
                  <a:lnTo>
                    <a:pt x="1" y="940"/>
                  </a:lnTo>
                  <a:lnTo>
                    <a:pt x="2392" y="1"/>
                  </a:lnTo>
                  <a:lnTo>
                    <a:pt x="5231" y="575"/>
                  </a:lnTo>
                  <a:lnTo>
                    <a:pt x="5231" y="575"/>
                  </a:lnTo>
                  <a:close/>
                </a:path>
              </a:pathLst>
            </a:custGeom>
            <a:solidFill>
              <a:srgbClr val="A39494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40" name="Shape 440"/>
            <p:cNvSpPr/>
            <p:nvPr/>
          </p:nvSpPr>
          <p:spPr>
            <a:xfrm>
              <a:off x="33600" y="2662025"/>
              <a:ext cx="1849350" cy="146175"/>
            </a:xfrm>
            <a:custGeom>
              <a:avLst/>
              <a:gdLst/>
              <a:ahLst/>
              <a:cxnLst/>
              <a:rect l="0" t="0" r="0" b="0"/>
              <a:pathLst>
                <a:path w="73974" h="5847" extrusionOk="0">
                  <a:moveTo>
                    <a:pt x="3289" y="835"/>
                  </a:moveTo>
                  <a:lnTo>
                    <a:pt x="1" y="1514"/>
                  </a:lnTo>
                  <a:lnTo>
                    <a:pt x="748" y="2506"/>
                  </a:lnTo>
                  <a:lnTo>
                    <a:pt x="4932" y="3080"/>
                  </a:lnTo>
                  <a:lnTo>
                    <a:pt x="17336" y="3863"/>
                  </a:lnTo>
                  <a:lnTo>
                    <a:pt x="39752" y="4907"/>
                  </a:lnTo>
                  <a:lnTo>
                    <a:pt x="55742" y="5690"/>
                  </a:lnTo>
                  <a:lnTo>
                    <a:pt x="73974" y="5846"/>
                  </a:lnTo>
                  <a:lnTo>
                    <a:pt x="51558" y="4593"/>
                  </a:lnTo>
                  <a:lnTo>
                    <a:pt x="32280" y="3549"/>
                  </a:lnTo>
                  <a:lnTo>
                    <a:pt x="28096" y="2506"/>
                  </a:lnTo>
                  <a:lnTo>
                    <a:pt x="35418" y="1723"/>
                  </a:lnTo>
                  <a:lnTo>
                    <a:pt x="37959" y="313"/>
                  </a:lnTo>
                  <a:lnTo>
                    <a:pt x="26751" y="0"/>
                  </a:lnTo>
                  <a:lnTo>
                    <a:pt x="10462" y="157"/>
                  </a:lnTo>
                  <a:lnTo>
                    <a:pt x="3289" y="835"/>
                  </a:lnTo>
                  <a:lnTo>
                    <a:pt x="3289" y="835"/>
                  </a:lnTo>
                  <a:close/>
                </a:path>
              </a:pathLst>
            </a:custGeom>
            <a:solidFill>
              <a:srgbClr val="A39494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41" name="Shape 441"/>
            <p:cNvSpPr/>
            <p:nvPr/>
          </p:nvSpPr>
          <p:spPr>
            <a:xfrm>
              <a:off x="7450" y="2739000"/>
              <a:ext cx="433400" cy="187925"/>
            </a:xfrm>
            <a:custGeom>
              <a:avLst/>
              <a:gdLst/>
              <a:ahLst/>
              <a:cxnLst/>
              <a:rect l="0" t="0" r="0" b="0"/>
              <a:pathLst>
                <a:path w="17336" h="7517" extrusionOk="0">
                  <a:moveTo>
                    <a:pt x="300" y="1"/>
                  </a:moveTo>
                  <a:lnTo>
                    <a:pt x="8818" y="1149"/>
                  </a:lnTo>
                  <a:lnTo>
                    <a:pt x="17336" y="1619"/>
                  </a:lnTo>
                  <a:lnTo>
                    <a:pt x="7921" y="1828"/>
                  </a:lnTo>
                  <a:lnTo>
                    <a:pt x="16888" y="2558"/>
                  </a:lnTo>
                  <a:lnTo>
                    <a:pt x="7473" y="2558"/>
                  </a:lnTo>
                  <a:lnTo>
                    <a:pt x="16589" y="3289"/>
                  </a:lnTo>
                  <a:lnTo>
                    <a:pt x="7323" y="3446"/>
                  </a:lnTo>
                  <a:lnTo>
                    <a:pt x="16290" y="4176"/>
                  </a:lnTo>
                  <a:lnTo>
                    <a:pt x="7473" y="4490"/>
                  </a:lnTo>
                  <a:lnTo>
                    <a:pt x="15841" y="5116"/>
                  </a:lnTo>
                  <a:lnTo>
                    <a:pt x="7025" y="5325"/>
                  </a:lnTo>
                  <a:lnTo>
                    <a:pt x="15692" y="6212"/>
                  </a:lnTo>
                  <a:lnTo>
                    <a:pt x="6576" y="5951"/>
                  </a:lnTo>
                  <a:lnTo>
                    <a:pt x="16290" y="7517"/>
                  </a:lnTo>
                  <a:lnTo>
                    <a:pt x="7323" y="7204"/>
                  </a:lnTo>
                  <a:lnTo>
                    <a:pt x="1" y="5951"/>
                  </a:lnTo>
                  <a:lnTo>
                    <a:pt x="300" y="1"/>
                  </a:lnTo>
                  <a:lnTo>
                    <a:pt x="300" y="1"/>
                  </a:lnTo>
                  <a:close/>
                </a:path>
              </a:pathLst>
            </a:custGeom>
            <a:solidFill>
              <a:srgbClr val="A39494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42" name="Shape 442"/>
            <p:cNvSpPr/>
            <p:nvPr/>
          </p:nvSpPr>
          <p:spPr>
            <a:xfrm>
              <a:off x="2398500" y="2549800"/>
              <a:ext cx="261525" cy="90050"/>
            </a:xfrm>
            <a:custGeom>
              <a:avLst/>
              <a:gdLst/>
              <a:ahLst/>
              <a:cxnLst/>
              <a:rect l="0" t="0" r="0" b="0"/>
              <a:pathLst>
                <a:path w="10461" h="3602" extrusionOk="0">
                  <a:moveTo>
                    <a:pt x="1046" y="0"/>
                  </a:moveTo>
                  <a:lnTo>
                    <a:pt x="5380" y="2610"/>
                  </a:lnTo>
                  <a:lnTo>
                    <a:pt x="10461" y="2871"/>
                  </a:lnTo>
                  <a:lnTo>
                    <a:pt x="7173" y="3602"/>
                  </a:lnTo>
                  <a:lnTo>
                    <a:pt x="3587" y="3236"/>
                  </a:lnTo>
                  <a:lnTo>
                    <a:pt x="0" y="888"/>
                  </a:lnTo>
                  <a:lnTo>
                    <a:pt x="1046" y="0"/>
                  </a:lnTo>
                  <a:lnTo>
                    <a:pt x="1046" y="0"/>
                  </a:lnTo>
                  <a:close/>
                </a:path>
              </a:pathLst>
            </a:custGeom>
            <a:solidFill>
              <a:srgbClr val="A39494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43" name="Shape 443"/>
            <p:cNvSpPr/>
            <p:nvPr/>
          </p:nvSpPr>
          <p:spPr>
            <a:xfrm>
              <a:off x="1038600" y="1509775"/>
              <a:ext cx="257800" cy="173575"/>
            </a:xfrm>
            <a:custGeom>
              <a:avLst/>
              <a:gdLst/>
              <a:ahLst/>
              <a:cxnLst/>
              <a:rect l="0" t="0" r="0" b="0"/>
              <a:pathLst>
                <a:path w="10312" h="6943" extrusionOk="0">
                  <a:moveTo>
                    <a:pt x="9415" y="0"/>
                  </a:moveTo>
                  <a:lnTo>
                    <a:pt x="5231" y="2923"/>
                  </a:lnTo>
                  <a:lnTo>
                    <a:pt x="0" y="6943"/>
                  </a:lnTo>
                  <a:lnTo>
                    <a:pt x="6874" y="5429"/>
                  </a:lnTo>
                  <a:lnTo>
                    <a:pt x="10312" y="3706"/>
                  </a:lnTo>
                  <a:lnTo>
                    <a:pt x="5828" y="4489"/>
                  </a:lnTo>
                  <a:lnTo>
                    <a:pt x="10162" y="2036"/>
                  </a:lnTo>
                  <a:lnTo>
                    <a:pt x="7472" y="2558"/>
                  </a:lnTo>
                  <a:lnTo>
                    <a:pt x="10162" y="783"/>
                  </a:lnTo>
                  <a:lnTo>
                    <a:pt x="9415" y="0"/>
                  </a:lnTo>
                  <a:lnTo>
                    <a:pt x="9415" y="0"/>
                  </a:lnTo>
                  <a:close/>
                </a:path>
              </a:pathLst>
            </a:custGeom>
            <a:solidFill>
              <a:srgbClr val="A39494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44" name="Shape 444"/>
            <p:cNvSpPr/>
            <p:nvPr/>
          </p:nvSpPr>
          <p:spPr>
            <a:xfrm>
              <a:off x="840575" y="27400"/>
              <a:ext cx="179375" cy="91350"/>
            </a:xfrm>
            <a:custGeom>
              <a:avLst/>
              <a:gdLst/>
              <a:ahLst/>
              <a:cxnLst/>
              <a:rect l="0" t="0" r="0" b="0"/>
              <a:pathLst>
                <a:path w="7175" h="3654" extrusionOk="0">
                  <a:moveTo>
                    <a:pt x="1346" y="470"/>
                  </a:moveTo>
                  <a:lnTo>
                    <a:pt x="1" y="1044"/>
                  </a:lnTo>
                  <a:lnTo>
                    <a:pt x="300" y="1723"/>
                  </a:lnTo>
                  <a:lnTo>
                    <a:pt x="2541" y="2401"/>
                  </a:lnTo>
                  <a:lnTo>
                    <a:pt x="2691" y="3080"/>
                  </a:lnTo>
                  <a:lnTo>
                    <a:pt x="4634" y="3654"/>
                  </a:lnTo>
                  <a:lnTo>
                    <a:pt x="4783" y="2297"/>
                  </a:lnTo>
                  <a:lnTo>
                    <a:pt x="7174" y="1357"/>
                  </a:lnTo>
                  <a:lnTo>
                    <a:pt x="4185" y="366"/>
                  </a:lnTo>
                  <a:lnTo>
                    <a:pt x="6726" y="0"/>
                  </a:lnTo>
                  <a:lnTo>
                    <a:pt x="4634" y="0"/>
                  </a:lnTo>
                  <a:lnTo>
                    <a:pt x="1346" y="470"/>
                  </a:lnTo>
                  <a:lnTo>
                    <a:pt x="1346" y="470"/>
                  </a:lnTo>
                  <a:close/>
                </a:path>
              </a:pathLst>
            </a:custGeom>
            <a:solidFill>
              <a:srgbClr val="A39494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45" name="Shape 445"/>
            <p:cNvSpPr/>
            <p:nvPr/>
          </p:nvSpPr>
          <p:spPr>
            <a:xfrm>
              <a:off x="1042325" y="30000"/>
              <a:ext cx="283975" cy="103125"/>
            </a:xfrm>
            <a:custGeom>
              <a:avLst/>
              <a:gdLst/>
              <a:ahLst/>
              <a:cxnLst/>
              <a:rect l="0" t="0" r="0" b="0"/>
              <a:pathLst>
                <a:path w="11359" h="4125" extrusionOk="0">
                  <a:moveTo>
                    <a:pt x="4932" y="1"/>
                  </a:moveTo>
                  <a:lnTo>
                    <a:pt x="6725" y="836"/>
                  </a:lnTo>
                  <a:lnTo>
                    <a:pt x="7622" y="1410"/>
                  </a:lnTo>
                  <a:lnTo>
                    <a:pt x="4334" y="679"/>
                  </a:lnTo>
                  <a:lnTo>
                    <a:pt x="748" y="575"/>
                  </a:lnTo>
                  <a:lnTo>
                    <a:pt x="4036" y="1253"/>
                  </a:lnTo>
                  <a:lnTo>
                    <a:pt x="5082" y="1671"/>
                  </a:lnTo>
                  <a:lnTo>
                    <a:pt x="1644" y="1201"/>
                  </a:lnTo>
                  <a:lnTo>
                    <a:pt x="1" y="1253"/>
                  </a:lnTo>
                  <a:lnTo>
                    <a:pt x="3438" y="1880"/>
                  </a:lnTo>
                  <a:lnTo>
                    <a:pt x="150" y="1932"/>
                  </a:lnTo>
                  <a:lnTo>
                    <a:pt x="2840" y="2558"/>
                  </a:lnTo>
                  <a:lnTo>
                    <a:pt x="3438" y="3237"/>
                  </a:lnTo>
                  <a:lnTo>
                    <a:pt x="1346" y="2610"/>
                  </a:lnTo>
                  <a:lnTo>
                    <a:pt x="1644" y="3341"/>
                  </a:lnTo>
                  <a:lnTo>
                    <a:pt x="4334" y="4124"/>
                  </a:lnTo>
                  <a:lnTo>
                    <a:pt x="8967" y="3498"/>
                  </a:lnTo>
                  <a:lnTo>
                    <a:pt x="11358" y="2402"/>
                  </a:lnTo>
                  <a:lnTo>
                    <a:pt x="8668" y="679"/>
                  </a:lnTo>
                  <a:lnTo>
                    <a:pt x="6875" y="157"/>
                  </a:lnTo>
                  <a:lnTo>
                    <a:pt x="4932" y="1"/>
                  </a:lnTo>
                  <a:lnTo>
                    <a:pt x="4932" y="1"/>
                  </a:lnTo>
                  <a:close/>
                </a:path>
              </a:pathLst>
            </a:custGeom>
            <a:solidFill>
              <a:srgbClr val="A39494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46" name="Shape 446"/>
            <p:cNvSpPr/>
            <p:nvPr/>
          </p:nvSpPr>
          <p:spPr>
            <a:xfrm>
              <a:off x="1221650" y="129175"/>
              <a:ext cx="123325" cy="56125"/>
            </a:xfrm>
            <a:custGeom>
              <a:avLst/>
              <a:gdLst/>
              <a:ahLst/>
              <a:cxnLst/>
              <a:rect l="0" t="0" r="0" b="0"/>
              <a:pathLst>
                <a:path w="4933" h="2245" extrusionOk="0">
                  <a:moveTo>
                    <a:pt x="1" y="731"/>
                  </a:moveTo>
                  <a:lnTo>
                    <a:pt x="1645" y="1358"/>
                  </a:lnTo>
                  <a:lnTo>
                    <a:pt x="1495" y="2141"/>
                  </a:lnTo>
                  <a:lnTo>
                    <a:pt x="2840" y="2245"/>
                  </a:lnTo>
                  <a:lnTo>
                    <a:pt x="4932" y="1201"/>
                  </a:lnTo>
                  <a:lnTo>
                    <a:pt x="4783" y="0"/>
                  </a:lnTo>
                  <a:lnTo>
                    <a:pt x="2541" y="575"/>
                  </a:lnTo>
                  <a:lnTo>
                    <a:pt x="1047" y="314"/>
                  </a:lnTo>
                  <a:lnTo>
                    <a:pt x="1" y="731"/>
                  </a:lnTo>
                  <a:lnTo>
                    <a:pt x="1" y="731"/>
                  </a:lnTo>
                  <a:close/>
                </a:path>
              </a:pathLst>
            </a:custGeom>
            <a:solidFill>
              <a:srgbClr val="A39494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47" name="Shape 447"/>
            <p:cNvSpPr/>
            <p:nvPr/>
          </p:nvSpPr>
          <p:spPr>
            <a:xfrm>
              <a:off x="997500" y="246625"/>
              <a:ext cx="41125" cy="30025"/>
            </a:xfrm>
            <a:custGeom>
              <a:avLst/>
              <a:gdLst/>
              <a:ahLst/>
              <a:cxnLst/>
              <a:rect l="0" t="0" r="0" b="0"/>
              <a:pathLst>
                <a:path w="1645" h="1201" extrusionOk="0">
                  <a:moveTo>
                    <a:pt x="598" y="0"/>
                  </a:moveTo>
                  <a:lnTo>
                    <a:pt x="1644" y="1148"/>
                  </a:lnTo>
                  <a:lnTo>
                    <a:pt x="748" y="1044"/>
                  </a:lnTo>
                  <a:lnTo>
                    <a:pt x="0" y="1201"/>
                  </a:lnTo>
                  <a:lnTo>
                    <a:pt x="598" y="0"/>
                  </a:lnTo>
                  <a:lnTo>
                    <a:pt x="598" y="0"/>
                  </a:lnTo>
                  <a:close/>
                </a:path>
              </a:pathLst>
            </a:custGeom>
            <a:solidFill>
              <a:srgbClr val="A39494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48" name="Shape 448"/>
            <p:cNvSpPr/>
            <p:nvPr/>
          </p:nvSpPr>
          <p:spPr>
            <a:xfrm>
              <a:off x="1038600" y="148750"/>
              <a:ext cx="239125" cy="152700"/>
            </a:xfrm>
            <a:custGeom>
              <a:avLst/>
              <a:gdLst/>
              <a:ahLst/>
              <a:cxnLst/>
              <a:rect l="0" t="0" r="0" b="0"/>
              <a:pathLst>
                <a:path w="9565" h="6108" extrusionOk="0">
                  <a:moveTo>
                    <a:pt x="598" y="2297"/>
                  </a:moveTo>
                  <a:lnTo>
                    <a:pt x="0" y="2454"/>
                  </a:lnTo>
                  <a:lnTo>
                    <a:pt x="2541" y="5220"/>
                  </a:lnTo>
                  <a:lnTo>
                    <a:pt x="1644" y="5533"/>
                  </a:lnTo>
                  <a:lnTo>
                    <a:pt x="1345" y="6107"/>
                  </a:lnTo>
                  <a:lnTo>
                    <a:pt x="2840" y="6003"/>
                  </a:lnTo>
                  <a:lnTo>
                    <a:pt x="4185" y="5324"/>
                  </a:lnTo>
                  <a:lnTo>
                    <a:pt x="4334" y="4959"/>
                  </a:lnTo>
                  <a:lnTo>
                    <a:pt x="3886" y="4281"/>
                  </a:lnTo>
                  <a:lnTo>
                    <a:pt x="2541" y="2819"/>
                  </a:lnTo>
                  <a:lnTo>
                    <a:pt x="3886" y="2558"/>
                  </a:lnTo>
                  <a:lnTo>
                    <a:pt x="5679" y="2401"/>
                  </a:lnTo>
                  <a:lnTo>
                    <a:pt x="7323" y="2454"/>
                  </a:lnTo>
                  <a:lnTo>
                    <a:pt x="9564" y="1775"/>
                  </a:lnTo>
                  <a:lnTo>
                    <a:pt x="8817" y="105"/>
                  </a:lnTo>
                  <a:lnTo>
                    <a:pt x="7771" y="0"/>
                  </a:lnTo>
                  <a:lnTo>
                    <a:pt x="7472" y="1201"/>
                  </a:lnTo>
                  <a:lnTo>
                    <a:pt x="6277" y="1671"/>
                  </a:lnTo>
                  <a:lnTo>
                    <a:pt x="3736" y="1775"/>
                  </a:lnTo>
                  <a:lnTo>
                    <a:pt x="598" y="2297"/>
                  </a:lnTo>
                  <a:lnTo>
                    <a:pt x="598" y="2297"/>
                  </a:lnTo>
                  <a:close/>
                </a:path>
              </a:pathLst>
            </a:custGeom>
            <a:solidFill>
              <a:srgbClr val="A39494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49" name="Shape 449"/>
            <p:cNvSpPr/>
            <p:nvPr/>
          </p:nvSpPr>
          <p:spPr>
            <a:xfrm>
              <a:off x="586550" y="210075"/>
              <a:ext cx="388550" cy="75725"/>
            </a:xfrm>
            <a:custGeom>
              <a:avLst/>
              <a:gdLst/>
              <a:ahLst/>
              <a:cxnLst/>
              <a:rect l="0" t="0" r="0" b="0"/>
              <a:pathLst>
                <a:path w="15542" h="3029" extrusionOk="0">
                  <a:moveTo>
                    <a:pt x="6575" y="1514"/>
                  </a:moveTo>
                  <a:lnTo>
                    <a:pt x="8219" y="627"/>
                  </a:lnTo>
                  <a:lnTo>
                    <a:pt x="12254" y="366"/>
                  </a:lnTo>
                  <a:lnTo>
                    <a:pt x="14496" y="470"/>
                  </a:lnTo>
                  <a:lnTo>
                    <a:pt x="15542" y="1097"/>
                  </a:lnTo>
                  <a:lnTo>
                    <a:pt x="14047" y="1149"/>
                  </a:lnTo>
                  <a:lnTo>
                    <a:pt x="11208" y="1045"/>
                  </a:lnTo>
                  <a:lnTo>
                    <a:pt x="9116" y="1671"/>
                  </a:lnTo>
                  <a:lnTo>
                    <a:pt x="7472" y="1775"/>
                  </a:lnTo>
                  <a:lnTo>
                    <a:pt x="7920" y="3028"/>
                  </a:lnTo>
                  <a:lnTo>
                    <a:pt x="4184" y="2819"/>
                  </a:lnTo>
                  <a:lnTo>
                    <a:pt x="0" y="992"/>
                  </a:lnTo>
                  <a:lnTo>
                    <a:pt x="3736" y="1149"/>
                  </a:lnTo>
                  <a:lnTo>
                    <a:pt x="4483" y="418"/>
                  </a:lnTo>
                  <a:lnTo>
                    <a:pt x="6575" y="1"/>
                  </a:lnTo>
                  <a:lnTo>
                    <a:pt x="6725" y="627"/>
                  </a:lnTo>
                  <a:lnTo>
                    <a:pt x="6575" y="1514"/>
                  </a:lnTo>
                  <a:lnTo>
                    <a:pt x="6575" y="1514"/>
                  </a:lnTo>
                  <a:close/>
                </a:path>
              </a:pathLst>
            </a:custGeom>
            <a:solidFill>
              <a:srgbClr val="A39494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50" name="Shape 450"/>
            <p:cNvSpPr/>
            <p:nvPr/>
          </p:nvSpPr>
          <p:spPr>
            <a:xfrm>
              <a:off x="582800" y="180075"/>
              <a:ext cx="175625" cy="47000"/>
            </a:xfrm>
            <a:custGeom>
              <a:avLst/>
              <a:gdLst/>
              <a:ahLst/>
              <a:cxnLst/>
              <a:rect l="0" t="0" r="0" b="0"/>
              <a:pathLst>
                <a:path w="7025" h="1880" extrusionOk="0">
                  <a:moveTo>
                    <a:pt x="1" y="992"/>
                  </a:moveTo>
                  <a:lnTo>
                    <a:pt x="1794" y="1044"/>
                  </a:lnTo>
                  <a:lnTo>
                    <a:pt x="4185" y="0"/>
                  </a:lnTo>
                  <a:lnTo>
                    <a:pt x="5082" y="626"/>
                  </a:lnTo>
                  <a:lnTo>
                    <a:pt x="5231" y="1044"/>
                  </a:lnTo>
                  <a:lnTo>
                    <a:pt x="7024" y="1044"/>
                  </a:lnTo>
                  <a:lnTo>
                    <a:pt x="3587" y="1879"/>
                  </a:lnTo>
                  <a:lnTo>
                    <a:pt x="1794" y="1879"/>
                  </a:lnTo>
                  <a:lnTo>
                    <a:pt x="1" y="992"/>
                  </a:lnTo>
                  <a:lnTo>
                    <a:pt x="1" y="992"/>
                  </a:lnTo>
                  <a:close/>
                </a:path>
              </a:pathLst>
            </a:custGeom>
            <a:solidFill>
              <a:srgbClr val="A39494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51" name="Shape 451"/>
            <p:cNvSpPr/>
            <p:nvPr/>
          </p:nvSpPr>
          <p:spPr>
            <a:xfrm>
              <a:off x="556650" y="164400"/>
              <a:ext cx="239125" cy="23525"/>
            </a:xfrm>
            <a:custGeom>
              <a:avLst/>
              <a:gdLst/>
              <a:ahLst/>
              <a:cxnLst/>
              <a:rect l="0" t="0" r="0" b="0"/>
              <a:pathLst>
                <a:path w="9565" h="941" extrusionOk="0">
                  <a:moveTo>
                    <a:pt x="1" y="1"/>
                  </a:moveTo>
                  <a:lnTo>
                    <a:pt x="1794" y="888"/>
                  </a:lnTo>
                  <a:lnTo>
                    <a:pt x="3886" y="940"/>
                  </a:lnTo>
                  <a:lnTo>
                    <a:pt x="5978" y="679"/>
                  </a:lnTo>
                  <a:lnTo>
                    <a:pt x="8668" y="627"/>
                  </a:lnTo>
                  <a:lnTo>
                    <a:pt x="9565" y="53"/>
                  </a:lnTo>
                  <a:lnTo>
                    <a:pt x="7024" y="314"/>
                  </a:lnTo>
                  <a:lnTo>
                    <a:pt x="5380" y="53"/>
                  </a:lnTo>
                  <a:lnTo>
                    <a:pt x="2989" y="418"/>
                  </a:lnTo>
                  <a:lnTo>
                    <a:pt x="1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A39494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52" name="Shape 452"/>
            <p:cNvSpPr/>
            <p:nvPr/>
          </p:nvSpPr>
          <p:spPr>
            <a:xfrm>
              <a:off x="635100" y="108300"/>
              <a:ext cx="171875" cy="33950"/>
            </a:xfrm>
            <a:custGeom>
              <a:avLst/>
              <a:gdLst/>
              <a:ahLst/>
              <a:cxnLst/>
              <a:rect l="0" t="0" r="0" b="0"/>
              <a:pathLst>
                <a:path w="6875" h="1358" extrusionOk="0">
                  <a:moveTo>
                    <a:pt x="449" y="0"/>
                  </a:moveTo>
                  <a:lnTo>
                    <a:pt x="1" y="731"/>
                  </a:lnTo>
                  <a:lnTo>
                    <a:pt x="1495" y="1201"/>
                  </a:lnTo>
                  <a:lnTo>
                    <a:pt x="4185" y="1357"/>
                  </a:lnTo>
                  <a:lnTo>
                    <a:pt x="6875" y="1044"/>
                  </a:lnTo>
                  <a:lnTo>
                    <a:pt x="3139" y="835"/>
                  </a:lnTo>
                  <a:lnTo>
                    <a:pt x="449" y="0"/>
                  </a:lnTo>
                  <a:lnTo>
                    <a:pt x="449" y="0"/>
                  </a:lnTo>
                  <a:close/>
                </a:path>
              </a:pathLst>
            </a:custGeom>
            <a:solidFill>
              <a:srgbClr val="A39494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53" name="Shape 453"/>
            <p:cNvSpPr/>
            <p:nvPr/>
          </p:nvSpPr>
          <p:spPr>
            <a:xfrm>
              <a:off x="586550" y="123950"/>
              <a:ext cx="317575" cy="39175"/>
            </a:xfrm>
            <a:custGeom>
              <a:avLst/>
              <a:gdLst/>
              <a:ahLst/>
              <a:cxnLst/>
              <a:rect l="0" t="0" r="0" b="0"/>
              <a:pathLst>
                <a:path w="12703" h="1567" extrusionOk="0">
                  <a:moveTo>
                    <a:pt x="0" y="1"/>
                  </a:moveTo>
                  <a:lnTo>
                    <a:pt x="2391" y="784"/>
                  </a:lnTo>
                  <a:lnTo>
                    <a:pt x="4035" y="1097"/>
                  </a:lnTo>
                  <a:lnTo>
                    <a:pt x="6874" y="940"/>
                  </a:lnTo>
                  <a:lnTo>
                    <a:pt x="10012" y="418"/>
                  </a:lnTo>
                  <a:lnTo>
                    <a:pt x="12702" y="418"/>
                  </a:lnTo>
                  <a:lnTo>
                    <a:pt x="8369" y="1253"/>
                  </a:lnTo>
                  <a:lnTo>
                    <a:pt x="1644" y="1567"/>
                  </a:lnTo>
                  <a:lnTo>
                    <a:pt x="299" y="940"/>
                  </a:lnTo>
                  <a:lnTo>
                    <a:pt x="0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A39494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54" name="Shape 454"/>
            <p:cNvSpPr/>
            <p:nvPr/>
          </p:nvSpPr>
          <p:spPr>
            <a:xfrm>
              <a:off x="1288900" y="103075"/>
              <a:ext cx="153200" cy="163150"/>
            </a:xfrm>
            <a:custGeom>
              <a:avLst/>
              <a:gdLst/>
              <a:ahLst/>
              <a:cxnLst/>
              <a:rect l="0" t="0" r="0" b="0"/>
              <a:pathLst>
                <a:path w="6128" h="6526" extrusionOk="0">
                  <a:moveTo>
                    <a:pt x="4036" y="2402"/>
                  </a:moveTo>
                  <a:lnTo>
                    <a:pt x="3139" y="3341"/>
                  </a:lnTo>
                  <a:lnTo>
                    <a:pt x="1" y="3602"/>
                  </a:lnTo>
                  <a:lnTo>
                    <a:pt x="1495" y="4228"/>
                  </a:lnTo>
                  <a:lnTo>
                    <a:pt x="1346" y="5899"/>
                  </a:lnTo>
                  <a:lnTo>
                    <a:pt x="3139" y="5220"/>
                  </a:lnTo>
                  <a:lnTo>
                    <a:pt x="3886" y="5429"/>
                  </a:lnTo>
                  <a:lnTo>
                    <a:pt x="3139" y="6473"/>
                  </a:lnTo>
                  <a:lnTo>
                    <a:pt x="4484" y="6525"/>
                  </a:lnTo>
                  <a:lnTo>
                    <a:pt x="6128" y="4594"/>
                  </a:lnTo>
                  <a:lnTo>
                    <a:pt x="5231" y="3811"/>
                  </a:lnTo>
                  <a:lnTo>
                    <a:pt x="6128" y="2610"/>
                  </a:lnTo>
                  <a:lnTo>
                    <a:pt x="5679" y="1932"/>
                  </a:lnTo>
                  <a:lnTo>
                    <a:pt x="5829" y="888"/>
                  </a:lnTo>
                  <a:lnTo>
                    <a:pt x="3737" y="1"/>
                  </a:lnTo>
                  <a:lnTo>
                    <a:pt x="4036" y="836"/>
                  </a:lnTo>
                  <a:lnTo>
                    <a:pt x="3288" y="1305"/>
                  </a:lnTo>
                  <a:lnTo>
                    <a:pt x="4932" y="1775"/>
                  </a:lnTo>
                  <a:lnTo>
                    <a:pt x="4036" y="2402"/>
                  </a:lnTo>
                  <a:lnTo>
                    <a:pt x="4036" y="2402"/>
                  </a:lnTo>
                  <a:close/>
                </a:path>
              </a:pathLst>
            </a:custGeom>
            <a:solidFill>
              <a:srgbClr val="A39494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55" name="Shape 455"/>
            <p:cNvSpPr/>
            <p:nvPr/>
          </p:nvSpPr>
          <p:spPr>
            <a:xfrm>
              <a:off x="750925" y="263575"/>
              <a:ext cx="295175" cy="121375"/>
            </a:xfrm>
            <a:custGeom>
              <a:avLst/>
              <a:gdLst/>
              <a:ahLst/>
              <a:cxnLst/>
              <a:rect l="0" t="0" r="0" b="0"/>
              <a:pathLst>
                <a:path w="11807" h="4855" extrusionOk="0">
                  <a:moveTo>
                    <a:pt x="0" y="1"/>
                  </a:moveTo>
                  <a:lnTo>
                    <a:pt x="2242" y="992"/>
                  </a:lnTo>
                  <a:lnTo>
                    <a:pt x="3736" y="1671"/>
                  </a:lnTo>
                  <a:lnTo>
                    <a:pt x="4932" y="2558"/>
                  </a:lnTo>
                  <a:lnTo>
                    <a:pt x="6576" y="3028"/>
                  </a:lnTo>
                  <a:lnTo>
                    <a:pt x="8369" y="3446"/>
                  </a:lnTo>
                  <a:lnTo>
                    <a:pt x="11806" y="4490"/>
                  </a:lnTo>
                  <a:lnTo>
                    <a:pt x="11507" y="4855"/>
                  </a:lnTo>
                  <a:lnTo>
                    <a:pt x="8220" y="4229"/>
                  </a:lnTo>
                  <a:lnTo>
                    <a:pt x="3587" y="2611"/>
                  </a:lnTo>
                  <a:lnTo>
                    <a:pt x="0" y="627"/>
                  </a:lnTo>
                  <a:lnTo>
                    <a:pt x="0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A39494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56" name="Shape 456"/>
            <p:cNvSpPr/>
            <p:nvPr/>
          </p:nvSpPr>
          <p:spPr>
            <a:xfrm>
              <a:off x="956400" y="310550"/>
              <a:ext cx="115850" cy="28750"/>
            </a:xfrm>
            <a:custGeom>
              <a:avLst/>
              <a:gdLst/>
              <a:ahLst/>
              <a:cxnLst/>
              <a:rect l="0" t="0" r="0" b="0"/>
              <a:pathLst>
                <a:path w="4634" h="1150" extrusionOk="0">
                  <a:moveTo>
                    <a:pt x="449" y="1"/>
                  </a:moveTo>
                  <a:lnTo>
                    <a:pt x="1" y="575"/>
                  </a:lnTo>
                  <a:lnTo>
                    <a:pt x="598" y="1149"/>
                  </a:lnTo>
                  <a:lnTo>
                    <a:pt x="1794" y="940"/>
                  </a:lnTo>
                  <a:lnTo>
                    <a:pt x="2541" y="471"/>
                  </a:lnTo>
                  <a:lnTo>
                    <a:pt x="4633" y="210"/>
                  </a:lnTo>
                  <a:lnTo>
                    <a:pt x="1495" y="210"/>
                  </a:lnTo>
                  <a:lnTo>
                    <a:pt x="449" y="1"/>
                  </a:lnTo>
                  <a:lnTo>
                    <a:pt x="449" y="1"/>
                  </a:lnTo>
                  <a:close/>
                </a:path>
              </a:pathLst>
            </a:custGeom>
            <a:solidFill>
              <a:srgbClr val="A39494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57" name="Shape 457"/>
            <p:cNvSpPr/>
            <p:nvPr/>
          </p:nvSpPr>
          <p:spPr>
            <a:xfrm>
              <a:off x="1023650" y="324900"/>
              <a:ext cx="168150" cy="24825"/>
            </a:xfrm>
            <a:custGeom>
              <a:avLst/>
              <a:gdLst/>
              <a:ahLst/>
              <a:cxnLst/>
              <a:rect l="0" t="0" r="0" b="0"/>
              <a:pathLst>
                <a:path w="6726" h="993" extrusionOk="0">
                  <a:moveTo>
                    <a:pt x="0" y="366"/>
                  </a:moveTo>
                  <a:lnTo>
                    <a:pt x="449" y="993"/>
                  </a:lnTo>
                  <a:lnTo>
                    <a:pt x="2391" y="732"/>
                  </a:lnTo>
                  <a:lnTo>
                    <a:pt x="4783" y="575"/>
                  </a:lnTo>
                  <a:lnTo>
                    <a:pt x="6725" y="680"/>
                  </a:lnTo>
                  <a:lnTo>
                    <a:pt x="5829" y="1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solidFill>
              <a:srgbClr val="A39494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58" name="Shape 458"/>
            <p:cNvSpPr/>
            <p:nvPr/>
          </p:nvSpPr>
          <p:spPr>
            <a:xfrm>
              <a:off x="1367350" y="271400"/>
              <a:ext cx="627675" cy="167075"/>
            </a:xfrm>
            <a:custGeom>
              <a:avLst/>
              <a:gdLst/>
              <a:ahLst/>
              <a:cxnLst/>
              <a:rect l="0" t="0" r="0" b="0"/>
              <a:pathLst>
                <a:path w="25107" h="6683" extrusionOk="0">
                  <a:moveTo>
                    <a:pt x="1" y="418"/>
                  </a:moveTo>
                  <a:lnTo>
                    <a:pt x="1196" y="1671"/>
                  </a:lnTo>
                  <a:lnTo>
                    <a:pt x="1495" y="2820"/>
                  </a:lnTo>
                  <a:lnTo>
                    <a:pt x="599" y="4438"/>
                  </a:lnTo>
                  <a:lnTo>
                    <a:pt x="2242" y="2924"/>
                  </a:lnTo>
                  <a:lnTo>
                    <a:pt x="2691" y="3916"/>
                  </a:lnTo>
                  <a:lnTo>
                    <a:pt x="2541" y="5586"/>
                  </a:lnTo>
                  <a:lnTo>
                    <a:pt x="2093" y="6682"/>
                  </a:lnTo>
                  <a:lnTo>
                    <a:pt x="4484" y="4281"/>
                  </a:lnTo>
                  <a:lnTo>
                    <a:pt x="5530" y="3237"/>
                  </a:lnTo>
                  <a:lnTo>
                    <a:pt x="10611" y="3498"/>
                  </a:lnTo>
                  <a:lnTo>
                    <a:pt x="17485" y="3863"/>
                  </a:lnTo>
                  <a:lnTo>
                    <a:pt x="20026" y="4124"/>
                  </a:lnTo>
                  <a:lnTo>
                    <a:pt x="16738" y="5847"/>
                  </a:lnTo>
                  <a:lnTo>
                    <a:pt x="19279" y="6525"/>
                  </a:lnTo>
                  <a:lnTo>
                    <a:pt x="20325" y="6160"/>
                  </a:lnTo>
                  <a:lnTo>
                    <a:pt x="22118" y="4855"/>
                  </a:lnTo>
                  <a:lnTo>
                    <a:pt x="25107" y="3863"/>
                  </a:lnTo>
                  <a:lnTo>
                    <a:pt x="20922" y="3863"/>
                  </a:lnTo>
                  <a:lnTo>
                    <a:pt x="9117" y="2872"/>
                  </a:lnTo>
                  <a:lnTo>
                    <a:pt x="4932" y="2715"/>
                  </a:lnTo>
                  <a:lnTo>
                    <a:pt x="1047" y="1"/>
                  </a:lnTo>
                  <a:lnTo>
                    <a:pt x="1" y="418"/>
                  </a:lnTo>
                  <a:lnTo>
                    <a:pt x="1" y="418"/>
                  </a:lnTo>
                  <a:close/>
                </a:path>
              </a:pathLst>
            </a:custGeom>
            <a:solidFill>
              <a:srgbClr val="A39494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59" name="Shape 459"/>
            <p:cNvSpPr/>
            <p:nvPr/>
          </p:nvSpPr>
          <p:spPr>
            <a:xfrm>
              <a:off x="2039850" y="364050"/>
              <a:ext cx="351200" cy="193150"/>
            </a:xfrm>
            <a:custGeom>
              <a:avLst/>
              <a:gdLst/>
              <a:ahLst/>
              <a:cxnLst/>
              <a:rect l="0" t="0" r="0" b="0"/>
              <a:pathLst>
                <a:path w="14048" h="7726" extrusionOk="0">
                  <a:moveTo>
                    <a:pt x="4782" y="1"/>
                  </a:moveTo>
                  <a:lnTo>
                    <a:pt x="9714" y="262"/>
                  </a:lnTo>
                  <a:lnTo>
                    <a:pt x="13450" y="1984"/>
                  </a:lnTo>
                  <a:lnTo>
                    <a:pt x="14047" y="7100"/>
                  </a:lnTo>
                  <a:lnTo>
                    <a:pt x="7771" y="6578"/>
                  </a:lnTo>
                  <a:lnTo>
                    <a:pt x="5230" y="7726"/>
                  </a:lnTo>
                  <a:lnTo>
                    <a:pt x="1793" y="6264"/>
                  </a:lnTo>
                  <a:lnTo>
                    <a:pt x="0" y="4646"/>
                  </a:lnTo>
                  <a:lnTo>
                    <a:pt x="2690" y="4072"/>
                  </a:lnTo>
                  <a:lnTo>
                    <a:pt x="4035" y="3133"/>
                  </a:lnTo>
                  <a:lnTo>
                    <a:pt x="5978" y="2767"/>
                  </a:lnTo>
                  <a:lnTo>
                    <a:pt x="3437" y="836"/>
                  </a:lnTo>
                  <a:lnTo>
                    <a:pt x="4334" y="523"/>
                  </a:lnTo>
                  <a:lnTo>
                    <a:pt x="7024" y="1410"/>
                  </a:lnTo>
                  <a:lnTo>
                    <a:pt x="8070" y="679"/>
                  </a:lnTo>
                  <a:lnTo>
                    <a:pt x="10461" y="2350"/>
                  </a:lnTo>
                  <a:lnTo>
                    <a:pt x="10461" y="3916"/>
                  </a:lnTo>
                  <a:lnTo>
                    <a:pt x="11208" y="3133"/>
                  </a:lnTo>
                  <a:lnTo>
                    <a:pt x="10610" y="1462"/>
                  </a:lnTo>
                  <a:lnTo>
                    <a:pt x="8817" y="471"/>
                  </a:lnTo>
                  <a:lnTo>
                    <a:pt x="4782" y="1"/>
                  </a:lnTo>
                  <a:lnTo>
                    <a:pt x="4782" y="1"/>
                  </a:lnTo>
                  <a:close/>
                </a:path>
              </a:pathLst>
            </a:custGeom>
            <a:solidFill>
              <a:srgbClr val="A39494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60" name="Shape 460"/>
            <p:cNvSpPr/>
            <p:nvPr/>
          </p:nvSpPr>
          <p:spPr>
            <a:xfrm>
              <a:off x="597750" y="130475"/>
              <a:ext cx="310100" cy="35250"/>
            </a:xfrm>
            <a:custGeom>
              <a:avLst/>
              <a:gdLst/>
              <a:ahLst/>
              <a:cxnLst/>
              <a:rect l="0" t="0" r="0" b="0"/>
              <a:pathLst>
                <a:path w="12404" h="1410" extrusionOk="0">
                  <a:moveTo>
                    <a:pt x="0" y="888"/>
                  </a:moveTo>
                  <a:lnTo>
                    <a:pt x="1644" y="1410"/>
                  </a:lnTo>
                  <a:lnTo>
                    <a:pt x="3437" y="1410"/>
                  </a:lnTo>
                  <a:lnTo>
                    <a:pt x="5231" y="1201"/>
                  </a:lnTo>
                  <a:lnTo>
                    <a:pt x="8668" y="1045"/>
                  </a:lnTo>
                  <a:lnTo>
                    <a:pt x="12404" y="1"/>
                  </a:lnTo>
                  <a:lnTo>
                    <a:pt x="7921" y="731"/>
                  </a:lnTo>
                  <a:lnTo>
                    <a:pt x="6277" y="992"/>
                  </a:lnTo>
                  <a:lnTo>
                    <a:pt x="4035" y="836"/>
                  </a:lnTo>
                  <a:lnTo>
                    <a:pt x="2541" y="1097"/>
                  </a:lnTo>
                  <a:lnTo>
                    <a:pt x="0" y="523"/>
                  </a:lnTo>
                  <a:lnTo>
                    <a:pt x="0" y="888"/>
                  </a:lnTo>
                  <a:lnTo>
                    <a:pt x="0" y="88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61" name="Shape 461"/>
            <p:cNvSpPr/>
            <p:nvPr/>
          </p:nvSpPr>
          <p:spPr>
            <a:xfrm>
              <a:off x="575325" y="167025"/>
              <a:ext cx="231650" cy="31325"/>
            </a:xfrm>
            <a:custGeom>
              <a:avLst/>
              <a:gdLst/>
              <a:ahLst/>
              <a:cxnLst/>
              <a:rect l="0" t="0" r="0" b="0"/>
              <a:pathLst>
                <a:path w="9266" h="1253" extrusionOk="0">
                  <a:moveTo>
                    <a:pt x="1" y="313"/>
                  </a:moveTo>
                  <a:lnTo>
                    <a:pt x="1495" y="1148"/>
                  </a:lnTo>
                  <a:lnTo>
                    <a:pt x="3139" y="1253"/>
                  </a:lnTo>
                  <a:lnTo>
                    <a:pt x="5231" y="679"/>
                  </a:lnTo>
                  <a:lnTo>
                    <a:pt x="7622" y="679"/>
                  </a:lnTo>
                  <a:lnTo>
                    <a:pt x="9266" y="0"/>
                  </a:lnTo>
                  <a:lnTo>
                    <a:pt x="6725" y="418"/>
                  </a:lnTo>
                  <a:lnTo>
                    <a:pt x="4036" y="366"/>
                  </a:lnTo>
                  <a:lnTo>
                    <a:pt x="2242" y="679"/>
                  </a:lnTo>
                  <a:lnTo>
                    <a:pt x="1" y="313"/>
                  </a:lnTo>
                  <a:lnTo>
                    <a:pt x="1" y="3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62" name="Shape 462"/>
            <p:cNvSpPr/>
            <p:nvPr/>
          </p:nvSpPr>
          <p:spPr>
            <a:xfrm>
              <a:off x="552925" y="194425"/>
              <a:ext cx="198025" cy="36550"/>
            </a:xfrm>
            <a:custGeom>
              <a:avLst/>
              <a:gdLst/>
              <a:ahLst/>
              <a:cxnLst/>
              <a:rect l="0" t="0" r="0" b="0"/>
              <a:pathLst>
                <a:path w="7921" h="1462" extrusionOk="0">
                  <a:moveTo>
                    <a:pt x="0" y="209"/>
                  </a:moveTo>
                  <a:lnTo>
                    <a:pt x="1046" y="940"/>
                  </a:lnTo>
                  <a:lnTo>
                    <a:pt x="3437" y="1462"/>
                  </a:lnTo>
                  <a:lnTo>
                    <a:pt x="5529" y="1357"/>
                  </a:lnTo>
                  <a:lnTo>
                    <a:pt x="7621" y="627"/>
                  </a:lnTo>
                  <a:lnTo>
                    <a:pt x="5230" y="888"/>
                  </a:lnTo>
                  <a:lnTo>
                    <a:pt x="6127" y="261"/>
                  </a:lnTo>
                  <a:lnTo>
                    <a:pt x="7920" y="105"/>
                  </a:lnTo>
                  <a:lnTo>
                    <a:pt x="5828" y="0"/>
                  </a:lnTo>
                  <a:lnTo>
                    <a:pt x="4035" y="679"/>
                  </a:lnTo>
                  <a:lnTo>
                    <a:pt x="2989" y="1044"/>
                  </a:lnTo>
                  <a:lnTo>
                    <a:pt x="1046" y="209"/>
                  </a:lnTo>
                  <a:lnTo>
                    <a:pt x="0" y="209"/>
                  </a:lnTo>
                  <a:lnTo>
                    <a:pt x="0" y="20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63" name="Shape 463"/>
            <p:cNvSpPr/>
            <p:nvPr/>
          </p:nvSpPr>
          <p:spPr>
            <a:xfrm>
              <a:off x="564125" y="225750"/>
              <a:ext cx="224175" cy="71775"/>
            </a:xfrm>
            <a:custGeom>
              <a:avLst/>
              <a:gdLst/>
              <a:ahLst/>
              <a:cxnLst/>
              <a:rect l="0" t="0" r="0" b="0"/>
              <a:pathLst>
                <a:path w="8967" h="2871" extrusionOk="0">
                  <a:moveTo>
                    <a:pt x="0" y="0"/>
                  </a:moveTo>
                  <a:lnTo>
                    <a:pt x="748" y="731"/>
                  </a:lnTo>
                  <a:lnTo>
                    <a:pt x="2840" y="1462"/>
                  </a:lnTo>
                  <a:lnTo>
                    <a:pt x="4334" y="2244"/>
                  </a:lnTo>
                  <a:lnTo>
                    <a:pt x="8967" y="2871"/>
                  </a:lnTo>
                  <a:lnTo>
                    <a:pt x="8817" y="2192"/>
                  </a:lnTo>
                  <a:lnTo>
                    <a:pt x="6277" y="2140"/>
                  </a:lnTo>
                  <a:lnTo>
                    <a:pt x="3587" y="1462"/>
                  </a:lnTo>
                  <a:lnTo>
                    <a:pt x="1794" y="679"/>
                  </a:lnTo>
                  <a:lnTo>
                    <a:pt x="3736" y="992"/>
                  </a:lnTo>
                  <a:lnTo>
                    <a:pt x="5829" y="1514"/>
                  </a:lnTo>
                  <a:lnTo>
                    <a:pt x="7173" y="1514"/>
                  </a:lnTo>
                  <a:lnTo>
                    <a:pt x="5978" y="1044"/>
                  </a:lnTo>
                  <a:lnTo>
                    <a:pt x="6127" y="470"/>
                  </a:lnTo>
                  <a:lnTo>
                    <a:pt x="4484" y="679"/>
                  </a:lnTo>
                  <a:lnTo>
                    <a:pt x="1943" y="47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64" name="Shape 464"/>
            <p:cNvSpPr/>
            <p:nvPr/>
          </p:nvSpPr>
          <p:spPr>
            <a:xfrm>
              <a:off x="982550" y="22175"/>
              <a:ext cx="377375" cy="114850"/>
            </a:xfrm>
            <a:custGeom>
              <a:avLst/>
              <a:gdLst/>
              <a:ahLst/>
              <a:cxnLst/>
              <a:rect l="0" t="0" r="0" b="0"/>
              <a:pathLst>
                <a:path w="15095" h="4594" extrusionOk="0">
                  <a:moveTo>
                    <a:pt x="1943" y="3758"/>
                  </a:moveTo>
                  <a:lnTo>
                    <a:pt x="2840" y="4280"/>
                  </a:lnTo>
                  <a:lnTo>
                    <a:pt x="5380" y="4541"/>
                  </a:lnTo>
                  <a:lnTo>
                    <a:pt x="8070" y="4594"/>
                  </a:lnTo>
                  <a:lnTo>
                    <a:pt x="10760" y="4176"/>
                  </a:lnTo>
                  <a:lnTo>
                    <a:pt x="12105" y="4280"/>
                  </a:lnTo>
                  <a:lnTo>
                    <a:pt x="15094" y="3184"/>
                  </a:lnTo>
                  <a:lnTo>
                    <a:pt x="13450" y="1723"/>
                  </a:lnTo>
                  <a:lnTo>
                    <a:pt x="11059" y="731"/>
                  </a:lnTo>
                  <a:lnTo>
                    <a:pt x="8668" y="314"/>
                  </a:lnTo>
                  <a:lnTo>
                    <a:pt x="4932" y="0"/>
                  </a:lnTo>
                  <a:lnTo>
                    <a:pt x="1" y="105"/>
                  </a:lnTo>
                  <a:lnTo>
                    <a:pt x="4932" y="209"/>
                  </a:lnTo>
                  <a:lnTo>
                    <a:pt x="8668" y="575"/>
                  </a:lnTo>
                  <a:lnTo>
                    <a:pt x="11059" y="1253"/>
                  </a:lnTo>
                  <a:lnTo>
                    <a:pt x="12255" y="1932"/>
                  </a:lnTo>
                  <a:lnTo>
                    <a:pt x="13151" y="2819"/>
                  </a:lnTo>
                  <a:lnTo>
                    <a:pt x="10760" y="3706"/>
                  </a:lnTo>
                  <a:lnTo>
                    <a:pt x="7921" y="4228"/>
                  </a:lnTo>
                  <a:lnTo>
                    <a:pt x="4334" y="4176"/>
                  </a:lnTo>
                  <a:lnTo>
                    <a:pt x="1943" y="3758"/>
                  </a:lnTo>
                  <a:lnTo>
                    <a:pt x="1943" y="375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65" name="Shape 465"/>
            <p:cNvSpPr/>
            <p:nvPr/>
          </p:nvSpPr>
          <p:spPr>
            <a:xfrm>
              <a:off x="1176825" y="137000"/>
              <a:ext cx="123300" cy="20900"/>
            </a:xfrm>
            <a:custGeom>
              <a:avLst/>
              <a:gdLst/>
              <a:ahLst/>
              <a:cxnLst/>
              <a:rect l="0" t="0" r="0" b="0"/>
              <a:pathLst>
                <a:path w="4932" h="836" extrusionOk="0">
                  <a:moveTo>
                    <a:pt x="0" y="470"/>
                  </a:moveTo>
                  <a:lnTo>
                    <a:pt x="1644" y="523"/>
                  </a:lnTo>
                  <a:lnTo>
                    <a:pt x="2989" y="836"/>
                  </a:lnTo>
                  <a:lnTo>
                    <a:pt x="4932" y="366"/>
                  </a:lnTo>
                  <a:lnTo>
                    <a:pt x="3587" y="314"/>
                  </a:lnTo>
                  <a:lnTo>
                    <a:pt x="1794" y="314"/>
                  </a:lnTo>
                  <a:lnTo>
                    <a:pt x="3587" y="1"/>
                  </a:lnTo>
                  <a:lnTo>
                    <a:pt x="1794" y="1"/>
                  </a:lnTo>
                  <a:lnTo>
                    <a:pt x="0" y="470"/>
                  </a:lnTo>
                  <a:lnTo>
                    <a:pt x="0" y="47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66" name="Shape 466"/>
            <p:cNvSpPr/>
            <p:nvPr/>
          </p:nvSpPr>
          <p:spPr>
            <a:xfrm>
              <a:off x="877950" y="32600"/>
              <a:ext cx="82200" cy="94000"/>
            </a:xfrm>
            <a:custGeom>
              <a:avLst/>
              <a:gdLst/>
              <a:ahLst/>
              <a:cxnLst/>
              <a:rect l="0" t="0" r="0" b="0"/>
              <a:pathLst>
                <a:path w="3288" h="3760" extrusionOk="0">
                  <a:moveTo>
                    <a:pt x="598" y="53"/>
                  </a:moveTo>
                  <a:lnTo>
                    <a:pt x="0" y="940"/>
                  </a:lnTo>
                  <a:lnTo>
                    <a:pt x="1046" y="1462"/>
                  </a:lnTo>
                  <a:lnTo>
                    <a:pt x="1345" y="2663"/>
                  </a:lnTo>
                  <a:lnTo>
                    <a:pt x="2391" y="3028"/>
                  </a:lnTo>
                  <a:lnTo>
                    <a:pt x="1794" y="3759"/>
                  </a:lnTo>
                  <a:lnTo>
                    <a:pt x="3288" y="3446"/>
                  </a:lnTo>
                  <a:lnTo>
                    <a:pt x="2541" y="1984"/>
                  </a:lnTo>
                  <a:lnTo>
                    <a:pt x="3288" y="993"/>
                  </a:lnTo>
                  <a:lnTo>
                    <a:pt x="1644" y="1"/>
                  </a:lnTo>
                  <a:lnTo>
                    <a:pt x="598" y="53"/>
                  </a:lnTo>
                  <a:lnTo>
                    <a:pt x="598" y="5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67" name="Shape 467"/>
            <p:cNvSpPr/>
            <p:nvPr/>
          </p:nvSpPr>
          <p:spPr>
            <a:xfrm>
              <a:off x="601475" y="31300"/>
              <a:ext cx="302650" cy="82250"/>
            </a:xfrm>
            <a:custGeom>
              <a:avLst/>
              <a:gdLst/>
              <a:ahLst/>
              <a:cxnLst/>
              <a:rect l="0" t="0" r="0" b="0"/>
              <a:pathLst>
                <a:path w="12106" h="3290" extrusionOk="0">
                  <a:moveTo>
                    <a:pt x="12105" y="105"/>
                  </a:moveTo>
                  <a:lnTo>
                    <a:pt x="8967" y="1"/>
                  </a:lnTo>
                  <a:lnTo>
                    <a:pt x="5679" y="366"/>
                  </a:lnTo>
                  <a:lnTo>
                    <a:pt x="3139" y="940"/>
                  </a:lnTo>
                  <a:lnTo>
                    <a:pt x="897" y="2036"/>
                  </a:lnTo>
                  <a:lnTo>
                    <a:pt x="1" y="3289"/>
                  </a:lnTo>
                  <a:lnTo>
                    <a:pt x="1645" y="2036"/>
                  </a:lnTo>
                  <a:lnTo>
                    <a:pt x="3886" y="1149"/>
                  </a:lnTo>
                  <a:lnTo>
                    <a:pt x="6576" y="575"/>
                  </a:lnTo>
                  <a:lnTo>
                    <a:pt x="8967" y="366"/>
                  </a:lnTo>
                  <a:lnTo>
                    <a:pt x="11956" y="523"/>
                  </a:lnTo>
                  <a:lnTo>
                    <a:pt x="12105" y="105"/>
                  </a:lnTo>
                  <a:lnTo>
                    <a:pt x="12105" y="10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68" name="Shape 468"/>
            <p:cNvSpPr/>
            <p:nvPr/>
          </p:nvSpPr>
          <p:spPr>
            <a:xfrm>
              <a:off x="1251550" y="120050"/>
              <a:ext cx="156925" cy="39150"/>
            </a:xfrm>
            <a:custGeom>
              <a:avLst/>
              <a:gdLst/>
              <a:ahLst/>
              <a:cxnLst/>
              <a:rect l="0" t="0" r="0" b="0"/>
              <a:pathLst>
                <a:path w="6277" h="1566" extrusionOk="0">
                  <a:moveTo>
                    <a:pt x="3886" y="0"/>
                  </a:moveTo>
                  <a:lnTo>
                    <a:pt x="598" y="1096"/>
                  </a:lnTo>
                  <a:lnTo>
                    <a:pt x="0" y="1566"/>
                  </a:lnTo>
                  <a:lnTo>
                    <a:pt x="4483" y="470"/>
                  </a:lnTo>
                  <a:lnTo>
                    <a:pt x="4185" y="1096"/>
                  </a:lnTo>
                  <a:lnTo>
                    <a:pt x="6277" y="418"/>
                  </a:lnTo>
                  <a:lnTo>
                    <a:pt x="6127" y="52"/>
                  </a:lnTo>
                  <a:lnTo>
                    <a:pt x="4932" y="209"/>
                  </a:lnTo>
                  <a:lnTo>
                    <a:pt x="3886" y="0"/>
                  </a:lnTo>
                  <a:lnTo>
                    <a:pt x="388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69" name="Shape 469"/>
            <p:cNvSpPr/>
            <p:nvPr/>
          </p:nvSpPr>
          <p:spPr>
            <a:xfrm>
              <a:off x="1273950" y="144825"/>
              <a:ext cx="160675" cy="35275"/>
            </a:xfrm>
            <a:custGeom>
              <a:avLst/>
              <a:gdLst/>
              <a:ahLst/>
              <a:cxnLst/>
              <a:rect l="0" t="0" r="0" b="0"/>
              <a:pathLst>
                <a:path w="6427" h="1411" extrusionOk="0">
                  <a:moveTo>
                    <a:pt x="1" y="1097"/>
                  </a:moveTo>
                  <a:lnTo>
                    <a:pt x="2691" y="679"/>
                  </a:lnTo>
                  <a:lnTo>
                    <a:pt x="5231" y="1"/>
                  </a:lnTo>
                  <a:lnTo>
                    <a:pt x="6427" y="418"/>
                  </a:lnTo>
                  <a:lnTo>
                    <a:pt x="5082" y="1306"/>
                  </a:lnTo>
                  <a:lnTo>
                    <a:pt x="2990" y="1201"/>
                  </a:lnTo>
                  <a:lnTo>
                    <a:pt x="1346" y="1410"/>
                  </a:lnTo>
                  <a:lnTo>
                    <a:pt x="1" y="1097"/>
                  </a:lnTo>
                  <a:lnTo>
                    <a:pt x="1" y="109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70" name="Shape 470"/>
            <p:cNvSpPr/>
            <p:nvPr/>
          </p:nvSpPr>
          <p:spPr>
            <a:xfrm>
              <a:off x="1292650" y="160500"/>
              <a:ext cx="156925" cy="87450"/>
            </a:xfrm>
            <a:custGeom>
              <a:avLst/>
              <a:gdLst/>
              <a:ahLst/>
              <a:cxnLst/>
              <a:rect l="0" t="0" r="0" b="0"/>
              <a:pathLst>
                <a:path w="6277" h="3498" extrusionOk="0">
                  <a:moveTo>
                    <a:pt x="0" y="1409"/>
                  </a:moveTo>
                  <a:lnTo>
                    <a:pt x="2242" y="1357"/>
                  </a:lnTo>
                  <a:lnTo>
                    <a:pt x="4035" y="1462"/>
                  </a:lnTo>
                  <a:lnTo>
                    <a:pt x="5380" y="888"/>
                  </a:lnTo>
                  <a:lnTo>
                    <a:pt x="5978" y="0"/>
                  </a:lnTo>
                  <a:lnTo>
                    <a:pt x="6277" y="783"/>
                  </a:lnTo>
                  <a:lnTo>
                    <a:pt x="5679" y="2036"/>
                  </a:lnTo>
                  <a:lnTo>
                    <a:pt x="4633" y="2610"/>
                  </a:lnTo>
                  <a:lnTo>
                    <a:pt x="2839" y="2506"/>
                  </a:lnTo>
                  <a:lnTo>
                    <a:pt x="2092" y="2871"/>
                  </a:lnTo>
                  <a:lnTo>
                    <a:pt x="1495" y="3497"/>
                  </a:lnTo>
                  <a:lnTo>
                    <a:pt x="747" y="2506"/>
                  </a:lnTo>
                  <a:lnTo>
                    <a:pt x="1793" y="1827"/>
                  </a:lnTo>
                  <a:lnTo>
                    <a:pt x="150" y="1827"/>
                  </a:lnTo>
                  <a:lnTo>
                    <a:pt x="0" y="1409"/>
                  </a:lnTo>
                  <a:lnTo>
                    <a:pt x="0" y="140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71" name="Shape 471"/>
            <p:cNvSpPr/>
            <p:nvPr/>
          </p:nvSpPr>
          <p:spPr>
            <a:xfrm>
              <a:off x="560375" y="280550"/>
              <a:ext cx="541750" cy="600275"/>
            </a:xfrm>
            <a:custGeom>
              <a:avLst/>
              <a:gdLst/>
              <a:ahLst/>
              <a:cxnLst/>
              <a:rect l="0" t="0" r="0" b="0"/>
              <a:pathLst>
                <a:path w="21670" h="24011" extrusionOk="0">
                  <a:moveTo>
                    <a:pt x="8071" y="105"/>
                  </a:moveTo>
                  <a:lnTo>
                    <a:pt x="9565" y="1357"/>
                  </a:lnTo>
                  <a:lnTo>
                    <a:pt x="12703" y="2767"/>
                  </a:lnTo>
                  <a:lnTo>
                    <a:pt x="16290" y="4124"/>
                  </a:lnTo>
                  <a:lnTo>
                    <a:pt x="18382" y="5742"/>
                  </a:lnTo>
                  <a:lnTo>
                    <a:pt x="14347" y="7360"/>
                  </a:lnTo>
                  <a:lnTo>
                    <a:pt x="10163" y="8561"/>
                  </a:lnTo>
                  <a:lnTo>
                    <a:pt x="6427" y="9448"/>
                  </a:lnTo>
                  <a:lnTo>
                    <a:pt x="3886" y="10335"/>
                  </a:lnTo>
                  <a:lnTo>
                    <a:pt x="1794" y="11536"/>
                  </a:lnTo>
                  <a:lnTo>
                    <a:pt x="748" y="13154"/>
                  </a:lnTo>
                  <a:lnTo>
                    <a:pt x="1" y="15711"/>
                  </a:lnTo>
                  <a:lnTo>
                    <a:pt x="1196" y="23750"/>
                  </a:lnTo>
                  <a:lnTo>
                    <a:pt x="2541" y="24011"/>
                  </a:lnTo>
                  <a:lnTo>
                    <a:pt x="1047" y="15972"/>
                  </a:lnTo>
                  <a:lnTo>
                    <a:pt x="1495" y="13102"/>
                  </a:lnTo>
                  <a:lnTo>
                    <a:pt x="3139" y="11275"/>
                  </a:lnTo>
                  <a:lnTo>
                    <a:pt x="5680" y="10126"/>
                  </a:lnTo>
                  <a:lnTo>
                    <a:pt x="8967" y="9135"/>
                  </a:lnTo>
                  <a:lnTo>
                    <a:pt x="13600" y="7882"/>
                  </a:lnTo>
                  <a:lnTo>
                    <a:pt x="17186" y="6734"/>
                  </a:lnTo>
                  <a:lnTo>
                    <a:pt x="18980" y="6264"/>
                  </a:lnTo>
                  <a:lnTo>
                    <a:pt x="21670" y="7308"/>
                  </a:lnTo>
                  <a:lnTo>
                    <a:pt x="19578" y="5742"/>
                  </a:lnTo>
                  <a:lnTo>
                    <a:pt x="17186" y="3863"/>
                  </a:lnTo>
                  <a:lnTo>
                    <a:pt x="20922" y="4437"/>
                  </a:lnTo>
                  <a:lnTo>
                    <a:pt x="20026" y="4072"/>
                  </a:lnTo>
                  <a:lnTo>
                    <a:pt x="16140" y="3289"/>
                  </a:lnTo>
                  <a:lnTo>
                    <a:pt x="13600" y="2558"/>
                  </a:lnTo>
                  <a:lnTo>
                    <a:pt x="11358" y="1514"/>
                  </a:lnTo>
                  <a:lnTo>
                    <a:pt x="8668" y="0"/>
                  </a:lnTo>
                  <a:lnTo>
                    <a:pt x="8071" y="105"/>
                  </a:lnTo>
                  <a:lnTo>
                    <a:pt x="8071" y="10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72" name="Shape 472"/>
            <p:cNvSpPr/>
            <p:nvPr/>
          </p:nvSpPr>
          <p:spPr>
            <a:xfrm>
              <a:off x="997500" y="283150"/>
              <a:ext cx="134525" cy="19600"/>
            </a:xfrm>
            <a:custGeom>
              <a:avLst/>
              <a:gdLst/>
              <a:ahLst/>
              <a:cxnLst/>
              <a:rect l="0" t="0" r="0" b="0"/>
              <a:pathLst>
                <a:path w="5381" h="784" extrusionOk="0">
                  <a:moveTo>
                    <a:pt x="0" y="575"/>
                  </a:moveTo>
                  <a:lnTo>
                    <a:pt x="598" y="209"/>
                  </a:lnTo>
                  <a:lnTo>
                    <a:pt x="2840" y="262"/>
                  </a:lnTo>
                  <a:lnTo>
                    <a:pt x="4334" y="1"/>
                  </a:lnTo>
                  <a:lnTo>
                    <a:pt x="5380" y="1"/>
                  </a:lnTo>
                  <a:lnTo>
                    <a:pt x="3736" y="731"/>
                  </a:lnTo>
                  <a:lnTo>
                    <a:pt x="2541" y="784"/>
                  </a:lnTo>
                  <a:lnTo>
                    <a:pt x="1495" y="575"/>
                  </a:lnTo>
                  <a:lnTo>
                    <a:pt x="0" y="575"/>
                  </a:lnTo>
                  <a:lnTo>
                    <a:pt x="0" y="57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73" name="Shape 473"/>
            <p:cNvSpPr/>
            <p:nvPr/>
          </p:nvSpPr>
          <p:spPr>
            <a:xfrm>
              <a:off x="769600" y="214000"/>
              <a:ext cx="216725" cy="35250"/>
            </a:xfrm>
            <a:custGeom>
              <a:avLst/>
              <a:gdLst/>
              <a:ahLst/>
              <a:cxnLst/>
              <a:rect l="0" t="0" r="0" b="0"/>
              <a:pathLst>
                <a:path w="8669" h="1410" extrusionOk="0">
                  <a:moveTo>
                    <a:pt x="897" y="470"/>
                  </a:moveTo>
                  <a:lnTo>
                    <a:pt x="2690" y="105"/>
                  </a:lnTo>
                  <a:lnTo>
                    <a:pt x="4932" y="0"/>
                  </a:lnTo>
                  <a:lnTo>
                    <a:pt x="7473" y="52"/>
                  </a:lnTo>
                  <a:lnTo>
                    <a:pt x="8668" y="627"/>
                  </a:lnTo>
                  <a:lnTo>
                    <a:pt x="8070" y="940"/>
                  </a:lnTo>
                  <a:lnTo>
                    <a:pt x="6277" y="366"/>
                  </a:lnTo>
                  <a:lnTo>
                    <a:pt x="4334" y="366"/>
                  </a:lnTo>
                  <a:lnTo>
                    <a:pt x="2840" y="679"/>
                  </a:lnTo>
                  <a:lnTo>
                    <a:pt x="1943" y="1044"/>
                  </a:lnTo>
                  <a:lnTo>
                    <a:pt x="2840" y="1044"/>
                  </a:lnTo>
                  <a:lnTo>
                    <a:pt x="4185" y="731"/>
                  </a:lnTo>
                  <a:lnTo>
                    <a:pt x="5978" y="627"/>
                  </a:lnTo>
                  <a:lnTo>
                    <a:pt x="7323" y="992"/>
                  </a:lnTo>
                  <a:lnTo>
                    <a:pt x="2989" y="1410"/>
                  </a:lnTo>
                  <a:lnTo>
                    <a:pt x="1" y="1410"/>
                  </a:lnTo>
                  <a:lnTo>
                    <a:pt x="449" y="1044"/>
                  </a:lnTo>
                  <a:lnTo>
                    <a:pt x="2541" y="366"/>
                  </a:lnTo>
                  <a:lnTo>
                    <a:pt x="897" y="470"/>
                  </a:lnTo>
                  <a:lnTo>
                    <a:pt x="897" y="47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74" name="Shape 474"/>
            <p:cNvSpPr/>
            <p:nvPr/>
          </p:nvSpPr>
          <p:spPr>
            <a:xfrm>
              <a:off x="844325" y="241400"/>
              <a:ext cx="127050" cy="15675"/>
            </a:xfrm>
            <a:custGeom>
              <a:avLst/>
              <a:gdLst/>
              <a:ahLst/>
              <a:cxnLst/>
              <a:rect l="0" t="0" r="0" b="0"/>
              <a:pathLst>
                <a:path w="5082" h="627" extrusionOk="0">
                  <a:moveTo>
                    <a:pt x="0" y="418"/>
                  </a:moveTo>
                  <a:lnTo>
                    <a:pt x="1345" y="627"/>
                  </a:lnTo>
                  <a:lnTo>
                    <a:pt x="3288" y="627"/>
                  </a:lnTo>
                  <a:lnTo>
                    <a:pt x="4484" y="366"/>
                  </a:lnTo>
                  <a:lnTo>
                    <a:pt x="5081" y="0"/>
                  </a:lnTo>
                  <a:lnTo>
                    <a:pt x="4185" y="53"/>
                  </a:lnTo>
                  <a:lnTo>
                    <a:pt x="2690" y="418"/>
                  </a:lnTo>
                  <a:lnTo>
                    <a:pt x="1345" y="470"/>
                  </a:lnTo>
                  <a:lnTo>
                    <a:pt x="0" y="418"/>
                  </a:lnTo>
                  <a:lnTo>
                    <a:pt x="0" y="41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75" name="Shape 475"/>
            <p:cNvSpPr/>
            <p:nvPr/>
          </p:nvSpPr>
          <p:spPr>
            <a:xfrm>
              <a:off x="732250" y="636775"/>
              <a:ext cx="665025" cy="715125"/>
            </a:xfrm>
            <a:custGeom>
              <a:avLst/>
              <a:gdLst/>
              <a:ahLst/>
              <a:cxnLst/>
              <a:rect l="0" t="0" r="0" b="0"/>
              <a:pathLst>
                <a:path w="26601" h="28605" extrusionOk="0">
                  <a:moveTo>
                    <a:pt x="1046" y="1"/>
                  </a:moveTo>
                  <a:lnTo>
                    <a:pt x="3138" y="366"/>
                  </a:lnTo>
                  <a:lnTo>
                    <a:pt x="5679" y="1723"/>
                  </a:lnTo>
                  <a:lnTo>
                    <a:pt x="7771" y="2663"/>
                  </a:lnTo>
                  <a:lnTo>
                    <a:pt x="8070" y="5795"/>
                  </a:lnTo>
                  <a:lnTo>
                    <a:pt x="9564" y="6682"/>
                  </a:lnTo>
                  <a:lnTo>
                    <a:pt x="13450" y="7413"/>
                  </a:lnTo>
                  <a:lnTo>
                    <a:pt x="18979" y="7726"/>
                  </a:lnTo>
                  <a:lnTo>
                    <a:pt x="23313" y="7361"/>
                  </a:lnTo>
                  <a:lnTo>
                    <a:pt x="26600" y="6943"/>
                  </a:lnTo>
                  <a:lnTo>
                    <a:pt x="26451" y="7674"/>
                  </a:lnTo>
                  <a:lnTo>
                    <a:pt x="18979" y="8979"/>
                  </a:lnTo>
                  <a:lnTo>
                    <a:pt x="17036" y="10127"/>
                  </a:lnTo>
                  <a:lnTo>
                    <a:pt x="16588" y="12528"/>
                  </a:lnTo>
                  <a:lnTo>
                    <a:pt x="16737" y="13833"/>
                  </a:lnTo>
                  <a:lnTo>
                    <a:pt x="11208" y="16495"/>
                  </a:lnTo>
                  <a:lnTo>
                    <a:pt x="7024" y="19940"/>
                  </a:lnTo>
                  <a:lnTo>
                    <a:pt x="2840" y="23594"/>
                  </a:lnTo>
                  <a:lnTo>
                    <a:pt x="1046" y="26673"/>
                  </a:lnTo>
                  <a:lnTo>
                    <a:pt x="0" y="28605"/>
                  </a:lnTo>
                  <a:lnTo>
                    <a:pt x="0" y="26778"/>
                  </a:lnTo>
                  <a:lnTo>
                    <a:pt x="1196" y="24011"/>
                  </a:lnTo>
                  <a:lnTo>
                    <a:pt x="4035" y="21193"/>
                  </a:lnTo>
                  <a:lnTo>
                    <a:pt x="7920" y="18009"/>
                  </a:lnTo>
                  <a:lnTo>
                    <a:pt x="12105" y="15190"/>
                  </a:lnTo>
                  <a:lnTo>
                    <a:pt x="15392" y="13676"/>
                  </a:lnTo>
                  <a:lnTo>
                    <a:pt x="16737" y="8770"/>
                  </a:lnTo>
                  <a:lnTo>
                    <a:pt x="10610" y="7830"/>
                  </a:lnTo>
                  <a:lnTo>
                    <a:pt x="7771" y="6526"/>
                  </a:lnTo>
                  <a:lnTo>
                    <a:pt x="6874" y="5377"/>
                  </a:lnTo>
                  <a:lnTo>
                    <a:pt x="6127" y="2715"/>
                  </a:lnTo>
                  <a:lnTo>
                    <a:pt x="3288" y="836"/>
                  </a:lnTo>
                  <a:lnTo>
                    <a:pt x="1046" y="1"/>
                  </a:lnTo>
                  <a:lnTo>
                    <a:pt x="1046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76" name="Shape 476"/>
            <p:cNvSpPr/>
            <p:nvPr/>
          </p:nvSpPr>
          <p:spPr>
            <a:xfrm>
              <a:off x="594000" y="827300"/>
              <a:ext cx="425950" cy="77025"/>
            </a:xfrm>
            <a:custGeom>
              <a:avLst/>
              <a:gdLst/>
              <a:ahLst/>
              <a:cxnLst/>
              <a:rect l="0" t="0" r="0" b="0"/>
              <a:pathLst>
                <a:path w="17038" h="3081" extrusionOk="0">
                  <a:moveTo>
                    <a:pt x="1645" y="1097"/>
                  </a:moveTo>
                  <a:lnTo>
                    <a:pt x="3737" y="627"/>
                  </a:lnTo>
                  <a:lnTo>
                    <a:pt x="7921" y="105"/>
                  </a:lnTo>
                  <a:lnTo>
                    <a:pt x="13600" y="1"/>
                  </a:lnTo>
                  <a:lnTo>
                    <a:pt x="16888" y="418"/>
                  </a:lnTo>
                  <a:lnTo>
                    <a:pt x="17037" y="1253"/>
                  </a:lnTo>
                  <a:lnTo>
                    <a:pt x="11657" y="2663"/>
                  </a:lnTo>
                  <a:lnTo>
                    <a:pt x="5680" y="3080"/>
                  </a:lnTo>
                  <a:lnTo>
                    <a:pt x="1794" y="2715"/>
                  </a:lnTo>
                  <a:lnTo>
                    <a:pt x="1" y="1932"/>
                  </a:lnTo>
                  <a:lnTo>
                    <a:pt x="1645" y="1097"/>
                  </a:lnTo>
                  <a:lnTo>
                    <a:pt x="1645" y="109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77" name="Shape 477"/>
            <p:cNvSpPr/>
            <p:nvPr/>
          </p:nvSpPr>
          <p:spPr>
            <a:xfrm>
              <a:off x="1057275" y="356225"/>
              <a:ext cx="227925" cy="58750"/>
            </a:xfrm>
            <a:custGeom>
              <a:avLst/>
              <a:gdLst/>
              <a:ahLst/>
              <a:cxnLst/>
              <a:rect l="0" t="0" r="0" b="0"/>
              <a:pathLst>
                <a:path w="9117" h="2350" extrusionOk="0">
                  <a:moveTo>
                    <a:pt x="3587" y="418"/>
                  </a:moveTo>
                  <a:lnTo>
                    <a:pt x="897" y="627"/>
                  </a:lnTo>
                  <a:lnTo>
                    <a:pt x="0" y="1253"/>
                  </a:lnTo>
                  <a:lnTo>
                    <a:pt x="1943" y="1619"/>
                  </a:lnTo>
                  <a:lnTo>
                    <a:pt x="3736" y="2141"/>
                  </a:lnTo>
                  <a:lnTo>
                    <a:pt x="6426" y="2350"/>
                  </a:lnTo>
                  <a:lnTo>
                    <a:pt x="7921" y="1671"/>
                  </a:lnTo>
                  <a:lnTo>
                    <a:pt x="9116" y="1"/>
                  </a:lnTo>
                  <a:lnTo>
                    <a:pt x="6426" y="888"/>
                  </a:lnTo>
                  <a:lnTo>
                    <a:pt x="3886" y="1253"/>
                  </a:lnTo>
                  <a:lnTo>
                    <a:pt x="1794" y="1097"/>
                  </a:lnTo>
                  <a:lnTo>
                    <a:pt x="5530" y="836"/>
                  </a:lnTo>
                  <a:lnTo>
                    <a:pt x="5530" y="418"/>
                  </a:lnTo>
                  <a:lnTo>
                    <a:pt x="3587" y="418"/>
                  </a:lnTo>
                  <a:lnTo>
                    <a:pt x="3587" y="41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78" name="Shape 478"/>
            <p:cNvSpPr/>
            <p:nvPr/>
          </p:nvSpPr>
          <p:spPr>
            <a:xfrm>
              <a:off x="1217925" y="203550"/>
              <a:ext cx="1049825" cy="237525"/>
            </a:xfrm>
            <a:custGeom>
              <a:avLst/>
              <a:gdLst/>
              <a:ahLst/>
              <a:cxnLst/>
              <a:rect l="0" t="0" r="0" b="0"/>
              <a:pathLst>
                <a:path w="41993" h="9501" extrusionOk="0">
                  <a:moveTo>
                    <a:pt x="5530" y="2036"/>
                  </a:moveTo>
                  <a:lnTo>
                    <a:pt x="7173" y="2297"/>
                  </a:lnTo>
                  <a:lnTo>
                    <a:pt x="8668" y="784"/>
                  </a:lnTo>
                  <a:lnTo>
                    <a:pt x="8070" y="1"/>
                  </a:lnTo>
                  <a:lnTo>
                    <a:pt x="9415" y="157"/>
                  </a:lnTo>
                  <a:lnTo>
                    <a:pt x="9266" y="1514"/>
                  </a:lnTo>
                  <a:lnTo>
                    <a:pt x="8070" y="2819"/>
                  </a:lnTo>
                  <a:lnTo>
                    <a:pt x="11358" y="5273"/>
                  </a:lnTo>
                  <a:lnTo>
                    <a:pt x="17485" y="5586"/>
                  </a:lnTo>
                  <a:lnTo>
                    <a:pt x="23612" y="6055"/>
                  </a:lnTo>
                  <a:lnTo>
                    <a:pt x="29141" y="6421"/>
                  </a:lnTo>
                  <a:lnTo>
                    <a:pt x="33176" y="6108"/>
                  </a:lnTo>
                  <a:lnTo>
                    <a:pt x="38107" y="6212"/>
                  </a:lnTo>
                  <a:lnTo>
                    <a:pt x="41993" y="6630"/>
                  </a:lnTo>
                  <a:lnTo>
                    <a:pt x="38107" y="6473"/>
                  </a:lnTo>
                  <a:lnTo>
                    <a:pt x="35119" y="6473"/>
                  </a:lnTo>
                  <a:lnTo>
                    <a:pt x="30934" y="6786"/>
                  </a:lnTo>
                  <a:lnTo>
                    <a:pt x="27647" y="7413"/>
                  </a:lnTo>
                  <a:lnTo>
                    <a:pt x="25106" y="8926"/>
                  </a:lnTo>
                  <a:lnTo>
                    <a:pt x="23612" y="8665"/>
                  </a:lnTo>
                  <a:lnTo>
                    <a:pt x="27497" y="6734"/>
                  </a:lnTo>
                  <a:lnTo>
                    <a:pt x="18381" y="6003"/>
                  </a:lnTo>
                  <a:lnTo>
                    <a:pt x="11507" y="5690"/>
                  </a:lnTo>
                  <a:lnTo>
                    <a:pt x="11507" y="6838"/>
                  </a:lnTo>
                  <a:lnTo>
                    <a:pt x="9863" y="8561"/>
                  </a:lnTo>
                  <a:lnTo>
                    <a:pt x="7771" y="9500"/>
                  </a:lnTo>
                  <a:lnTo>
                    <a:pt x="9266" y="7935"/>
                  </a:lnTo>
                  <a:lnTo>
                    <a:pt x="10162" y="6369"/>
                  </a:lnTo>
                  <a:lnTo>
                    <a:pt x="9116" y="4646"/>
                  </a:lnTo>
                  <a:lnTo>
                    <a:pt x="6426" y="2976"/>
                  </a:lnTo>
                  <a:lnTo>
                    <a:pt x="5530" y="4437"/>
                  </a:lnTo>
                  <a:lnTo>
                    <a:pt x="2541" y="6212"/>
                  </a:lnTo>
                  <a:lnTo>
                    <a:pt x="0" y="7047"/>
                  </a:lnTo>
                  <a:lnTo>
                    <a:pt x="2541" y="5638"/>
                  </a:lnTo>
                  <a:lnTo>
                    <a:pt x="3736" y="4751"/>
                  </a:lnTo>
                  <a:lnTo>
                    <a:pt x="4782" y="3498"/>
                  </a:lnTo>
                  <a:lnTo>
                    <a:pt x="5530" y="2036"/>
                  </a:lnTo>
                  <a:lnTo>
                    <a:pt x="5530" y="203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79" name="Shape 479"/>
            <p:cNvSpPr/>
            <p:nvPr/>
          </p:nvSpPr>
          <p:spPr>
            <a:xfrm>
              <a:off x="1042325" y="177450"/>
              <a:ext cx="224200" cy="99200"/>
            </a:xfrm>
            <a:custGeom>
              <a:avLst/>
              <a:gdLst/>
              <a:ahLst/>
              <a:cxnLst/>
              <a:rect l="0" t="0" r="0" b="0"/>
              <a:pathLst>
                <a:path w="8968" h="3968" extrusionOk="0">
                  <a:moveTo>
                    <a:pt x="1" y="1253"/>
                  </a:moveTo>
                  <a:lnTo>
                    <a:pt x="2242" y="627"/>
                  </a:lnTo>
                  <a:lnTo>
                    <a:pt x="4783" y="366"/>
                  </a:lnTo>
                  <a:lnTo>
                    <a:pt x="6725" y="366"/>
                  </a:lnTo>
                  <a:lnTo>
                    <a:pt x="7323" y="471"/>
                  </a:lnTo>
                  <a:lnTo>
                    <a:pt x="7622" y="1"/>
                  </a:lnTo>
                  <a:lnTo>
                    <a:pt x="8967" y="262"/>
                  </a:lnTo>
                  <a:lnTo>
                    <a:pt x="8668" y="888"/>
                  </a:lnTo>
                  <a:lnTo>
                    <a:pt x="7921" y="1097"/>
                  </a:lnTo>
                  <a:lnTo>
                    <a:pt x="5978" y="784"/>
                  </a:lnTo>
                  <a:lnTo>
                    <a:pt x="4185" y="836"/>
                  </a:lnTo>
                  <a:lnTo>
                    <a:pt x="3288" y="992"/>
                  </a:lnTo>
                  <a:lnTo>
                    <a:pt x="2242" y="1253"/>
                  </a:lnTo>
                  <a:lnTo>
                    <a:pt x="1644" y="1514"/>
                  </a:lnTo>
                  <a:lnTo>
                    <a:pt x="3139" y="3655"/>
                  </a:lnTo>
                  <a:lnTo>
                    <a:pt x="2989" y="3968"/>
                  </a:lnTo>
                  <a:lnTo>
                    <a:pt x="2242" y="3446"/>
                  </a:lnTo>
                  <a:lnTo>
                    <a:pt x="1" y="1253"/>
                  </a:lnTo>
                  <a:lnTo>
                    <a:pt x="1" y="125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80" name="Shape 480"/>
            <p:cNvSpPr/>
            <p:nvPr/>
          </p:nvSpPr>
          <p:spPr>
            <a:xfrm>
              <a:off x="1079700" y="198325"/>
              <a:ext cx="160650" cy="24825"/>
            </a:xfrm>
            <a:custGeom>
              <a:avLst/>
              <a:gdLst/>
              <a:ahLst/>
              <a:cxnLst/>
              <a:rect l="0" t="0" r="0" b="0"/>
              <a:pathLst>
                <a:path w="6426" h="993" extrusionOk="0">
                  <a:moveTo>
                    <a:pt x="0" y="627"/>
                  </a:moveTo>
                  <a:lnTo>
                    <a:pt x="1793" y="366"/>
                  </a:lnTo>
                  <a:lnTo>
                    <a:pt x="3587" y="262"/>
                  </a:lnTo>
                  <a:lnTo>
                    <a:pt x="4932" y="210"/>
                  </a:lnTo>
                  <a:lnTo>
                    <a:pt x="5828" y="1"/>
                  </a:lnTo>
                  <a:lnTo>
                    <a:pt x="6426" y="157"/>
                  </a:lnTo>
                  <a:lnTo>
                    <a:pt x="4932" y="523"/>
                  </a:lnTo>
                  <a:lnTo>
                    <a:pt x="3288" y="784"/>
                  </a:lnTo>
                  <a:lnTo>
                    <a:pt x="149" y="993"/>
                  </a:lnTo>
                  <a:lnTo>
                    <a:pt x="0" y="627"/>
                  </a:lnTo>
                  <a:lnTo>
                    <a:pt x="0" y="62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81" name="Shape 481"/>
            <p:cNvSpPr/>
            <p:nvPr/>
          </p:nvSpPr>
          <p:spPr>
            <a:xfrm>
              <a:off x="1105850" y="202250"/>
              <a:ext cx="127050" cy="27425"/>
            </a:xfrm>
            <a:custGeom>
              <a:avLst/>
              <a:gdLst/>
              <a:ahLst/>
              <a:cxnLst/>
              <a:rect l="0" t="0" r="0" b="0"/>
              <a:pathLst>
                <a:path w="5082" h="1097" extrusionOk="0">
                  <a:moveTo>
                    <a:pt x="0" y="1044"/>
                  </a:moveTo>
                  <a:lnTo>
                    <a:pt x="1495" y="1097"/>
                  </a:lnTo>
                  <a:lnTo>
                    <a:pt x="3288" y="992"/>
                  </a:lnTo>
                  <a:lnTo>
                    <a:pt x="4483" y="627"/>
                  </a:lnTo>
                  <a:lnTo>
                    <a:pt x="5081" y="261"/>
                  </a:lnTo>
                  <a:lnTo>
                    <a:pt x="5081" y="0"/>
                  </a:lnTo>
                  <a:lnTo>
                    <a:pt x="4483" y="105"/>
                  </a:lnTo>
                  <a:lnTo>
                    <a:pt x="3437" y="679"/>
                  </a:lnTo>
                  <a:lnTo>
                    <a:pt x="1793" y="940"/>
                  </a:lnTo>
                  <a:lnTo>
                    <a:pt x="0" y="1044"/>
                  </a:lnTo>
                  <a:lnTo>
                    <a:pt x="0" y="104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82" name="Shape 482"/>
            <p:cNvSpPr/>
            <p:nvPr/>
          </p:nvSpPr>
          <p:spPr>
            <a:xfrm>
              <a:off x="967600" y="301425"/>
              <a:ext cx="239125" cy="27425"/>
            </a:xfrm>
            <a:custGeom>
              <a:avLst/>
              <a:gdLst/>
              <a:ahLst/>
              <a:cxnLst/>
              <a:rect l="0" t="0" r="0" b="0"/>
              <a:pathLst>
                <a:path w="9565" h="1097" extrusionOk="0">
                  <a:moveTo>
                    <a:pt x="150" y="627"/>
                  </a:moveTo>
                  <a:lnTo>
                    <a:pt x="599" y="522"/>
                  </a:lnTo>
                  <a:lnTo>
                    <a:pt x="1794" y="627"/>
                  </a:lnTo>
                  <a:lnTo>
                    <a:pt x="3438" y="314"/>
                  </a:lnTo>
                  <a:lnTo>
                    <a:pt x="4783" y="418"/>
                  </a:lnTo>
                  <a:lnTo>
                    <a:pt x="5530" y="157"/>
                  </a:lnTo>
                  <a:lnTo>
                    <a:pt x="8220" y="157"/>
                  </a:lnTo>
                  <a:lnTo>
                    <a:pt x="8818" y="0"/>
                  </a:lnTo>
                  <a:lnTo>
                    <a:pt x="9565" y="261"/>
                  </a:lnTo>
                  <a:lnTo>
                    <a:pt x="8818" y="470"/>
                  </a:lnTo>
                  <a:lnTo>
                    <a:pt x="5530" y="522"/>
                  </a:lnTo>
                  <a:lnTo>
                    <a:pt x="4932" y="836"/>
                  </a:lnTo>
                  <a:lnTo>
                    <a:pt x="3438" y="731"/>
                  </a:lnTo>
                  <a:lnTo>
                    <a:pt x="2093" y="836"/>
                  </a:lnTo>
                  <a:lnTo>
                    <a:pt x="1196" y="1097"/>
                  </a:lnTo>
                  <a:lnTo>
                    <a:pt x="1" y="940"/>
                  </a:lnTo>
                  <a:lnTo>
                    <a:pt x="150" y="627"/>
                  </a:lnTo>
                  <a:lnTo>
                    <a:pt x="150" y="62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83" name="Shape 483"/>
            <p:cNvSpPr/>
            <p:nvPr/>
          </p:nvSpPr>
          <p:spPr>
            <a:xfrm>
              <a:off x="1027375" y="317075"/>
              <a:ext cx="145750" cy="27425"/>
            </a:xfrm>
            <a:custGeom>
              <a:avLst/>
              <a:gdLst/>
              <a:ahLst/>
              <a:cxnLst/>
              <a:rect l="0" t="0" r="0" b="0"/>
              <a:pathLst>
                <a:path w="5830" h="1097" extrusionOk="0">
                  <a:moveTo>
                    <a:pt x="1" y="575"/>
                  </a:moveTo>
                  <a:lnTo>
                    <a:pt x="449" y="1097"/>
                  </a:lnTo>
                  <a:lnTo>
                    <a:pt x="1495" y="888"/>
                  </a:lnTo>
                  <a:lnTo>
                    <a:pt x="4185" y="679"/>
                  </a:lnTo>
                  <a:lnTo>
                    <a:pt x="5829" y="784"/>
                  </a:lnTo>
                  <a:lnTo>
                    <a:pt x="5829" y="1"/>
                  </a:lnTo>
                  <a:lnTo>
                    <a:pt x="4783" y="262"/>
                  </a:lnTo>
                  <a:lnTo>
                    <a:pt x="3289" y="471"/>
                  </a:lnTo>
                  <a:lnTo>
                    <a:pt x="748" y="679"/>
                  </a:lnTo>
                  <a:lnTo>
                    <a:pt x="1" y="575"/>
                  </a:lnTo>
                  <a:lnTo>
                    <a:pt x="1" y="57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84" name="Shape 484"/>
            <p:cNvSpPr/>
            <p:nvPr/>
          </p:nvSpPr>
          <p:spPr>
            <a:xfrm>
              <a:off x="1628875" y="694200"/>
              <a:ext cx="609000" cy="121375"/>
            </a:xfrm>
            <a:custGeom>
              <a:avLst/>
              <a:gdLst/>
              <a:ahLst/>
              <a:cxnLst/>
              <a:rect l="0" t="0" r="0" b="0"/>
              <a:pathLst>
                <a:path w="24360" h="4855" extrusionOk="0">
                  <a:moveTo>
                    <a:pt x="1" y="2558"/>
                  </a:moveTo>
                  <a:lnTo>
                    <a:pt x="2840" y="3707"/>
                  </a:lnTo>
                  <a:lnTo>
                    <a:pt x="8519" y="4855"/>
                  </a:lnTo>
                  <a:lnTo>
                    <a:pt x="14197" y="4855"/>
                  </a:lnTo>
                  <a:lnTo>
                    <a:pt x="20474" y="3707"/>
                  </a:lnTo>
                  <a:lnTo>
                    <a:pt x="24060" y="1723"/>
                  </a:lnTo>
                  <a:lnTo>
                    <a:pt x="24359" y="1"/>
                  </a:lnTo>
                  <a:lnTo>
                    <a:pt x="21072" y="1984"/>
                  </a:lnTo>
                  <a:lnTo>
                    <a:pt x="17635" y="2871"/>
                  </a:lnTo>
                  <a:lnTo>
                    <a:pt x="11358" y="3498"/>
                  </a:lnTo>
                  <a:lnTo>
                    <a:pt x="6725" y="3498"/>
                  </a:lnTo>
                  <a:lnTo>
                    <a:pt x="1" y="2558"/>
                  </a:lnTo>
                  <a:lnTo>
                    <a:pt x="1" y="255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85" name="Shape 485"/>
            <p:cNvSpPr/>
            <p:nvPr/>
          </p:nvSpPr>
          <p:spPr>
            <a:xfrm>
              <a:off x="2103350" y="388850"/>
              <a:ext cx="377350" cy="828650"/>
            </a:xfrm>
            <a:custGeom>
              <a:avLst/>
              <a:gdLst/>
              <a:ahLst/>
              <a:cxnLst/>
              <a:rect l="0" t="0" r="0" b="0"/>
              <a:pathLst>
                <a:path w="15094" h="33146" extrusionOk="0">
                  <a:moveTo>
                    <a:pt x="1644" y="1"/>
                  </a:moveTo>
                  <a:lnTo>
                    <a:pt x="3438" y="2036"/>
                  </a:lnTo>
                  <a:lnTo>
                    <a:pt x="0" y="3602"/>
                  </a:lnTo>
                  <a:lnTo>
                    <a:pt x="2242" y="5951"/>
                  </a:lnTo>
                  <a:lnTo>
                    <a:pt x="6725" y="6160"/>
                  </a:lnTo>
                  <a:lnTo>
                    <a:pt x="7024" y="7830"/>
                  </a:lnTo>
                  <a:lnTo>
                    <a:pt x="10013" y="6630"/>
                  </a:lnTo>
                  <a:lnTo>
                    <a:pt x="10461" y="12632"/>
                  </a:lnTo>
                  <a:lnTo>
                    <a:pt x="12255" y="16860"/>
                  </a:lnTo>
                  <a:lnTo>
                    <a:pt x="12105" y="19209"/>
                  </a:lnTo>
                  <a:lnTo>
                    <a:pt x="9415" y="21819"/>
                  </a:lnTo>
                  <a:lnTo>
                    <a:pt x="8817" y="23646"/>
                  </a:lnTo>
                  <a:lnTo>
                    <a:pt x="11059" y="25786"/>
                  </a:lnTo>
                  <a:lnTo>
                    <a:pt x="11657" y="28813"/>
                  </a:lnTo>
                  <a:lnTo>
                    <a:pt x="11657" y="32154"/>
                  </a:lnTo>
                  <a:lnTo>
                    <a:pt x="5679" y="33145"/>
                  </a:lnTo>
                  <a:lnTo>
                    <a:pt x="15094" y="32780"/>
                  </a:lnTo>
                  <a:lnTo>
                    <a:pt x="13898" y="27091"/>
                  </a:lnTo>
                  <a:lnTo>
                    <a:pt x="11657" y="23907"/>
                  </a:lnTo>
                  <a:lnTo>
                    <a:pt x="11059" y="22602"/>
                  </a:lnTo>
                  <a:lnTo>
                    <a:pt x="14496" y="18113"/>
                  </a:lnTo>
                  <a:lnTo>
                    <a:pt x="13749" y="13206"/>
                  </a:lnTo>
                  <a:lnTo>
                    <a:pt x="11657" y="5794"/>
                  </a:lnTo>
                  <a:lnTo>
                    <a:pt x="5829" y="4698"/>
                  </a:lnTo>
                  <a:lnTo>
                    <a:pt x="7472" y="2141"/>
                  </a:lnTo>
                  <a:lnTo>
                    <a:pt x="5530" y="262"/>
                  </a:lnTo>
                  <a:lnTo>
                    <a:pt x="3886" y="627"/>
                  </a:lnTo>
                  <a:lnTo>
                    <a:pt x="1644" y="1"/>
                  </a:lnTo>
                  <a:lnTo>
                    <a:pt x="1644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86" name="Shape 486"/>
            <p:cNvSpPr/>
            <p:nvPr/>
          </p:nvSpPr>
          <p:spPr>
            <a:xfrm>
              <a:off x="2286425" y="375800"/>
              <a:ext cx="119575" cy="168350"/>
            </a:xfrm>
            <a:custGeom>
              <a:avLst/>
              <a:gdLst/>
              <a:ahLst/>
              <a:cxnLst/>
              <a:rect l="0" t="0" r="0" b="0"/>
              <a:pathLst>
                <a:path w="4783" h="6734" extrusionOk="0">
                  <a:moveTo>
                    <a:pt x="0" y="1"/>
                  </a:moveTo>
                  <a:lnTo>
                    <a:pt x="1943" y="1462"/>
                  </a:lnTo>
                  <a:lnTo>
                    <a:pt x="2541" y="3393"/>
                  </a:lnTo>
                  <a:lnTo>
                    <a:pt x="1494" y="4333"/>
                  </a:lnTo>
                  <a:lnTo>
                    <a:pt x="2989" y="4803"/>
                  </a:lnTo>
                  <a:lnTo>
                    <a:pt x="2242" y="6734"/>
                  </a:lnTo>
                  <a:lnTo>
                    <a:pt x="4035" y="6577"/>
                  </a:lnTo>
                  <a:lnTo>
                    <a:pt x="4782" y="4594"/>
                  </a:lnTo>
                  <a:lnTo>
                    <a:pt x="4782" y="2663"/>
                  </a:lnTo>
                  <a:lnTo>
                    <a:pt x="3437" y="888"/>
                  </a:lnTo>
                  <a:lnTo>
                    <a:pt x="0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87" name="Shape 487"/>
            <p:cNvSpPr/>
            <p:nvPr/>
          </p:nvSpPr>
          <p:spPr>
            <a:xfrm>
              <a:off x="1453300" y="1070025"/>
              <a:ext cx="100875" cy="23500"/>
            </a:xfrm>
            <a:custGeom>
              <a:avLst/>
              <a:gdLst/>
              <a:ahLst/>
              <a:cxnLst/>
              <a:rect l="0" t="0" r="0" b="0"/>
              <a:pathLst>
                <a:path w="4035" h="940" extrusionOk="0">
                  <a:moveTo>
                    <a:pt x="0" y="470"/>
                  </a:moveTo>
                  <a:lnTo>
                    <a:pt x="1196" y="0"/>
                  </a:lnTo>
                  <a:lnTo>
                    <a:pt x="3437" y="157"/>
                  </a:lnTo>
                  <a:lnTo>
                    <a:pt x="4035" y="731"/>
                  </a:lnTo>
                  <a:lnTo>
                    <a:pt x="1793" y="574"/>
                  </a:lnTo>
                  <a:lnTo>
                    <a:pt x="1793" y="940"/>
                  </a:lnTo>
                  <a:lnTo>
                    <a:pt x="0" y="470"/>
                  </a:lnTo>
                  <a:lnTo>
                    <a:pt x="0" y="47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88" name="Shape 488"/>
            <p:cNvSpPr/>
            <p:nvPr/>
          </p:nvSpPr>
          <p:spPr>
            <a:xfrm>
              <a:off x="620150" y="1371450"/>
              <a:ext cx="713600" cy="92675"/>
            </a:xfrm>
            <a:custGeom>
              <a:avLst/>
              <a:gdLst/>
              <a:ahLst/>
              <a:cxnLst/>
              <a:rect l="0" t="0" r="0" b="0"/>
              <a:pathLst>
                <a:path w="28544" h="3707" extrusionOk="0">
                  <a:moveTo>
                    <a:pt x="28544" y="1"/>
                  </a:moveTo>
                  <a:lnTo>
                    <a:pt x="24360" y="1306"/>
                  </a:lnTo>
                  <a:lnTo>
                    <a:pt x="8220" y="3707"/>
                  </a:lnTo>
                  <a:lnTo>
                    <a:pt x="1" y="3028"/>
                  </a:lnTo>
                  <a:lnTo>
                    <a:pt x="8370" y="2767"/>
                  </a:lnTo>
                  <a:lnTo>
                    <a:pt x="22865" y="992"/>
                  </a:lnTo>
                  <a:lnTo>
                    <a:pt x="6128" y="2036"/>
                  </a:lnTo>
                  <a:lnTo>
                    <a:pt x="10013" y="836"/>
                  </a:lnTo>
                  <a:lnTo>
                    <a:pt x="24061" y="209"/>
                  </a:lnTo>
                  <a:lnTo>
                    <a:pt x="28544" y="1"/>
                  </a:lnTo>
                  <a:lnTo>
                    <a:pt x="28544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89" name="Shape 489"/>
            <p:cNvSpPr/>
            <p:nvPr/>
          </p:nvSpPr>
          <p:spPr>
            <a:xfrm>
              <a:off x="537975" y="1415825"/>
              <a:ext cx="164400" cy="125300"/>
            </a:xfrm>
            <a:custGeom>
              <a:avLst/>
              <a:gdLst/>
              <a:ahLst/>
              <a:cxnLst/>
              <a:rect l="0" t="0" r="0" b="0"/>
              <a:pathLst>
                <a:path w="6576" h="5012" extrusionOk="0">
                  <a:moveTo>
                    <a:pt x="6576" y="0"/>
                  </a:moveTo>
                  <a:lnTo>
                    <a:pt x="1943" y="783"/>
                  </a:lnTo>
                  <a:lnTo>
                    <a:pt x="0" y="0"/>
                  </a:lnTo>
                  <a:lnTo>
                    <a:pt x="150" y="940"/>
                  </a:lnTo>
                  <a:lnTo>
                    <a:pt x="3886" y="2558"/>
                  </a:lnTo>
                  <a:lnTo>
                    <a:pt x="3587" y="5011"/>
                  </a:lnTo>
                  <a:lnTo>
                    <a:pt x="5231" y="3654"/>
                  </a:lnTo>
                  <a:lnTo>
                    <a:pt x="4932" y="1410"/>
                  </a:lnTo>
                  <a:lnTo>
                    <a:pt x="6576" y="0"/>
                  </a:lnTo>
                  <a:lnTo>
                    <a:pt x="657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90" name="Shape 490"/>
            <p:cNvSpPr/>
            <p:nvPr/>
          </p:nvSpPr>
          <p:spPr>
            <a:xfrm>
              <a:off x="672475" y="1468025"/>
              <a:ext cx="422175" cy="200975"/>
            </a:xfrm>
            <a:custGeom>
              <a:avLst/>
              <a:gdLst/>
              <a:ahLst/>
              <a:cxnLst/>
              <a:rect l="0" t="0" r="0" b="0"/>
              <a:pathLst>
                <a:path w="16887" h="8039" extrusionOk="0">
                  <a:moveTo>
                    <a:pt x="1793" y="3028"/>
                  </a:moveTo>
                  <a:lnTo>
                    <a:pt x="5978" y="2036"/>
                  </a:lnTo>
                  <a:lnTo>
                    <a:pt x="16887" y="0"/>
                  </a:lnTo>
                  <a:lnTo>
                    <a:pt x="13151" y="8038"/>
                  </a:lnTo>
                  <a:lnTo>
                    <a:pt x="8518" y="5429"/>
                  </a:lnTo>
                  <a:lnTo>
                    <a:pt x="11358" y="6159"/>
                  </a:lnTo>
                  <a:lnTo>
                    <a:pt x="11358" y="4593"/>
                  </a:lnTo>
                  <a:lnTo>
                    <a:pt x="9116" y="4489"/>
                  </a:lnTo>
                  <a:lnTo>
                    <a:pt x="12702" y="3497"/>
                  </a:lnTo>
                  <a:lnTo>
                    <a:pt x="15094" y="1044"/>
                  </a:lnTo>
                  <a:lnTo>
                    <a:pt x="9863" y="3550"/>
                  </a:lnTo>
                  <a:lnTo>
                    <a:pt x="3587" y="4437"/>
                  </a:lnTo>
                  <a:lnTo>
                    <a:pt x="2092" y="3863"/>
                  </a:lnTo>
                  <a:lnTo>
                    <a:pt x="9564" y="2401"/>
                  </a:lnTo>
                  <a:lnTo>
                    <a:pt x="0" y="3811"/>
                  </a:lnTo>
                  <a:lnTo>
                    <a:pt x="1793" y="3028"/>
                  </a:lnTo>
                  <a:lnTo>
                    <a:pt x="1793" y="302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91" name="Shape 491"/>
            <p:cNvSpPr/>
            <p:nvPr/>
          </p:nvSpPr>
          <p:spPr>
            <a:xfrm>
              <a:off x="986300" y="1430175"/>
              <a:ext cx="235375" cy="24825"/>
            </a:xfrm>
            <a:custGeom>
              <a:avLst/>
              <a:gdLst/>
              <a:ahLst/>
              <a:cxnLst/>
              <a:rect l="0" t="0" r="0" b="0"/>
              <a:pathLst>
                <a:path w="9415" h="993" extrusionOk="0">
                  <a:moveTo>
                    <a:pt x="0" y="836"/>
                  </a:moveTo>
                  <a:lnTo>
                    <a:pt x="5081" y="992"/>
                  </a:lnTo>
                  <a:lnTo>
                    <a:pt x="9415" y="0"/>
                  </a:lnTo>
                  <a:lnTo>
                    <a:pt x="0" y="836"/>
                  </a:lnTo>
                  <a:lnTo>
                    <a:pt x="0" y="83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92" name="Shape 492"/>
            <p:cNvSpPr/>
            <p:nvPr/>
          </p:nvSpPr>
          <p:spPr>
            <a:xfrm>
              <a:off x="1262750" y="1301000"/>
              <a:ext cx="638875" cy="169650"/>
            </a:xfrm>
            <a:custGeom>
              <a:avLst/>
              <a:gdLst/>
              <a:ahLst/>
              <a:cxnLst/>
              <a:rect l="0" t="0" r="0" b="0"/>
              <a:pathLst>
                <a:path w="25555" h="6786" extrusionOk="0">
                  <a:moveTo>
                    <a:pt x="11657" y="835"/>
                  </a:moveTo>
                  <a:lnTo>
                    <a:pt x="4484" y="3341"/>
                  </a:lnTo>
                  <a:lnTo>
                    <a:pt x="1" y="5742"/>
                  </a:lnTo>
                  <a:lnTo>
                    <a:pt x="598" y="6786"/>
                  </a:lnTo>
                  <a:lnTo>
                    <a:pt x="12852" y="2349"/>
                  </a:lnTo>
                  <a:lnTo>
                    <a:pt x="25555" y="0"/>
                  </a:lnTo>
                  <a:lnTo>
                    <a:pt x="16290" y="1305"/>
                  </a:lnTo>
                  <a:lnTo>
                    <a:pt x="12703" y="1931"/>
                  </a:lnTo>
                  <a:lnTo>
                    <a:pt x="3438" y="5011"/>
                  </a:lnTo>
                  <a:lnTo>
                    <a:pt x="5679" y="3393"/>
                  </a:lnTo>
                  <a:lnTo>
                    <a:pt x="11657" y="835"/>
                  </a:lnTo>
                  <a:lnTo>
                    <a:pt x="11657" y="83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93" name="Shape 493"/>
            <p:cNvSpPr/>
            <p:nvPr/>
          </p:nvSpPr>
          <p:spPr>
            <a:xfrm>
              <a:off x="986300" y="1353175"/>
              <a:ext cx="396025" cy="14400"/>
            </a:xfrm>
            <a:custGeom>
              <a:avLst/>
              <a:gdLst/>
              <a:ahLst/>
              <a:cxnLst/>
              <a:rect l="0" t="0" r="0" b="0"/>
              <a:pathLst>
                <a:path w="15841" h="576" extrusionOk="0">
                  <a:moveTo>
                    <a:pt x="15841" y="1"/>
                  </a:moveTo>
                  <a:lnTo>
                    <a:pt x="7771" y="105"/>
                  </a:lnTo>
                  <a:lnTo>
                    <a:pt x="0" y="575"/>
                  </a:lnTo>
                  <a:lnTo>
                    <a:pt x="11357" y="471"/>
                  </a:lnTo>
                  <a:lnTo>
                    <a:pt x="14795" y="575"/>
                  </a:lnTo>
                  <a:lnTo>
                    <a:pt x="15841" y="1"/>
                  </a:lnTo>
                  <a:lnTo>
                    <a:pt x="15841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94" name="Shape 494"/>
            <p:cNvSpPr/>
            <p:nvPr/>
          </p:nvSpPr>
          <p:spPr>
            <a:xfrm>
              <a:off x="1871725" y="1259225"/>
              <a:ext cx="321325" cy="50925"/>
            </a:xfrm>
            <a:custGeom>
              <a:avLst/>
              <a:gdLst/>
              <a:ahLst/>
              <a:cxnLst/>
              <a:rect l="0" t="0" r="0" b="0"/>
              <a:pathLst>
                <a:path w="12853" h="2037" extrusionOk="0">
                  <a:moveTo>
                    <a:pt x="3138" y="105"/>
                  </a:moveTo>
                  <a:lnTo>
                    <a:pt x="3138" y="784"/>
                  </a:lnTo>
                  <a:lnTo>
                    <a:pt x="0" y="2036"/>
                  </a:lnTo>
                  <a:lnTo>
                    <a:pt x="7024" y="784"/>
                  </a:lnTo>
                  <a:lnTo>
                    <a:pt x="12404" y="888"/>
                  </a:lnTo>
                  <a:lnTo>
                    <a:pt x="12852" y="1"/>
                  </a:lnTo>
                  <a:lnTo>
                    <a:pt x="7921" y="314"/>
                  </a:lnTo>
                  <a:lnTo>
                    <a:pt x="3138" y="105"/>
                  </a:lnTo>
                  <a:lnTo>
                    <a:pt x="3138" y="10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95" name="Shape 495"/>
            <p:cNvSpPr/>
            <p:nvPr/>
          </p:nvSpPr>
          <p:spPr>
            <a:xfrm>
              <a:off x="1681175" y="1261850"/>
              <a:ext cx="205500" cy="60050"/>
            </a:xfrm>
            <a:custGeom>
              <a:avLst/>
              <a:gdLst/>
              <a:ahLst/>
              <a:cxnLst/>
              <a:rect l="0" t="0" r="0" b="0"/>
              <a:pathLst>
                <a:path w="8220" h="2402" extrusionOk="0">
                  <a:moveTo>
                    <a:pt x="8220" y="0"/>
                  </a:moveTo>
                  <a:lnTo>
                    <a:pt x="897" y="1462"/>
                  </a:lnTo>
                  <a:lnTo>
                    <a:pt x="1" y="2401"/>
                  </a:lnTo>
                  <a:lnTo>
                    <a:pt x="6576" y="1305"/>
                  </a:lnTo>
                  <a:lnTo>
                    <a:pt x="8220" y="0"/>
                  </a:lnTo>
                  <a:lnTo>
                    <a:pt x="822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96" name="Shape 496"/>
            <p:cNvSpPr/>
            <p:nvPr/>
          </p:nvSpPr>
          <p:spPr>
            <a:xfrm>
              <a:off x="1569100" y="1225300"/>
              <a:ext cx="1132025" cy="264925"/>
            </a:xfrm>
            <a:custGeom>
              <a:avLst/>
              <a:gdLst/>
              <a:ahLst/>
              <a:cxnLst/>
              <a:rect l="0" t="0" r="0" b="0"/>
              <a:pathLst>
                <a:path w="45281" h="10597" extrusionOk="0">
                  <a:moveTo>
                    <a:pt x="36016" y="1"/>
                  </a:moveTo>
                  <a:lnTo>
                    <a:pt x="29291" y="784"/>
                  </a:lnTo>
                  <a:lnTo>
                    <a:pt x="26451" y="1775"/>
                  </a:lnTo>
                  <a:lnTo>
                    <a:pt x="32877" y="1462"/>
                  </a:lnTo>
                  <a:lnTo>
                    <a:pt x="17336" y="3341"/>
                  </a:lnTo>
                  <a:lnTo>
                    <a:pt x="28842" y="2663"/>
                  </a:lnTo>
                  <a:lnTo>
                    <a:pt x="18681" y="4229"/>
                  </a:lnTo>
                  <a:lnTo>
                    <a:pt x="17336" y="4490"/>
                  </a:lnTo>
                  <a:lnTo>
                    <a:pt x="21819" y="4385"/>
                  </a:lnTo>
                  <a:lnTo>
                    <a:pt x="28842" y="3237"/>
                  </a:lnTo>
                  <a:lnTo>
                    <a:pt x="34222" y="2767"/>
                  </a:lnTo>
                  <a:lnTo>
                    <a:pt x="24060" y="4855"/>
                  </a:lnTo>
                  <a:lnTo>
                    <a:pt x="12255" y="5794"/>
                  </a:lnTo>
                  <a:lnTo>
                    <a:pt x="5829" y="7099"/>
                  </a:lnTo>
                  <a:lnTo>
                    <a:pt x="18681" y="5794"/>
                  </a:lnTo>
                  <a:lnTo>
                    <a:pt x="30486" y="4385"/>
                  </a:lnTo>
                  <a:lnTo>
                    <a:pt x="21968" y="5899"/>
                  </a:lnTo>
                  <a:lnTo>
                    <a:pt x="6128" y="7882"/>
                  </a:lnTo>
                  <a:lnTo>
                    <a:pt x="11806" y="7726"/>
                  </a:lnTo>
                  <a:lnTo>
                    <a:pt x="27348" y="6003"/>
                  </a:lnTo>
                  <a:lnTo>
                    <a:pt x="27498" y="6734"/>
                  </a:lnTo>
                  <a:lnTo>
                    <a:pt x="31532" y="6421"/>
                  </a:lnTo>
                  <a:lnTo>
                    <a:pt x="37958" y="4176"/>
                  </a:lnTo>
                  <a:lnTo>
                    <a:pt x="33774" y="7152"/>
                  </a:lnTo>
                  <a:lnTo>
                    <a:pt x="37958" y="7152"/>
                  </a:lnTo>
                  <a:lnTo>
                    <a:pt x="43338" y="5325"/>
                  </a:lnTo>
                  <a:lnTo>
                    <a:pt x="43039" y="6734"/>
                  </a:lnTo>
                  <a:lnTo>
                    <a:pt x="37809" y="7882"/>
                  </a:lnTo>
                  <a:lnTo>
                    <a:pt x="41246" y="7726"/>
                  </a:lnTo>
                  <a:lnTo>
                    <a:pt x="40200" y="8822"/>
                  </a:lnTo>
                  <a:lnTo>
                    <a:pt x="32429" y="8717"/>
                  </a:lnTo>
                  <a:lnTo>
                    <a:pt x="30636" y="8091"/>
                  </a:lnTo>
                  <a:lnTo>
                    <a:pt x="18830" y="8091"/>
                  </a:lnTo>
                  <a:lnTo>
                    <a:pt x="8220" y="8874"/>
                  </a:lnTo>
                  <a:lnTo>
                    <a:pt x="1" y="9031"/>
                  </a:lnTo>
                  <a:lnTo>
                    <a:pt x="9565" y="9500"/>
                  </a:lnTo>
                  <a:lnTo>
                    <a:pt x="20623" y="9135"/>
                  </a:lnTo>
                  <a:lnTo>
                    <a:pt x="38705" y="10597"/>
                  </a:lnTo>
                  <a:lnTo>
                    <a:pt x="44085" y="8195"/>
                  </a:lnTo>
                  <a:lnTo>
                    <a:pt x="45281" y="6108"/>
                  </a:lnTo>
                  <a:lnTo>
                    <a:pt x="43338" y="3759"/>
                  </a:lnTo>
                  <a:lnTo>
                    <a:pt x="38556" y="4855"/>
                  </a:lnTo>
                  <a:lnTo>
                    <a:pt x="42740" y="2297"/>
                  </a:lnTo>
                  <a:lnTo>
                    <a:pt x="37361" y="3028"/>
                  </a:lnTo>
                  <a:lnTo>
                    <a:pt x="39901" y="731"/>
                  </a:lnTo>
                  <a:lnTo>
                    <a:pt x="36016" y="1"/>
                  </a:lnTo>
                  <a:lnTo>
                    <a:pt x="36016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97" name="Shape 497"/>
            <p:cNvSpPr/>
            <p:nvPr/>
          </p:nvSpPr>
          <p:spPr>
            <a:xfrm>
              <a:off x="721025" y="1580250"/>
              <a:ext cx="231675" cy="301450"/>
            </a:xfrm>
            <a:custGeom>
              <a:avLst/>
              <a:gdLst/>
              <a:ahLst/>
              <a:cxnLst/>
              <a:rect l="0" t="0" r="0" b="0"/>
              <a:pathLst>
                <a:path w="9267" h="12058" extrusionOk="0">
                  <a:moveTo>
                    <a:pt x="449" y="0"/>
                  </a:moveTo>
                  <a:lnTo>
                    <a:pt x="1" y="4332"/>
                  </a:lnTo>
                  <a:lnTo>
                    <a:pt x="2093" y="7203"/>
                  </a:lnTo>
                  <a:lnTo>
                    <a:pt x="6726" y="12058"/>
                  </a:lnTo>
                  <a:lnTo>
                    <a:pt x="9266" y="6420"/>
                  </a:lnTo>
                  <a:lnTo>
                    <a:pt x="7473" y="7412"/>
                  </a:lnTo>
                  <a:lnTo>
                    <a:pt x="6277" y="10805"/>
                  </a:lnTo>
                  <a:lnTo>
                    <a:pt x="5082" y="8352"/>
                  </a:lnTo>
                  <a:lnTo>
                    <a:pt x="2242" y="5481"/>
                  </a:lnTo>
                  <a:lnTo>
                    <a:pt x="1495" y="3027"/>
                  </a:lnTo>
                  <a:lnTo>
                    <a:pt x="449" y="0"/>
                  </a:lnTo>
                  <a:lnTo>
                    <a:pt x="44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98" name="Shape 498"/>
            <p:cNvSpPr/>
            <p:nvPr/>
          </p:nvSpPr>
          <p:spPr>
            <a:xfrm>
              <a:off x="825650" y="1597200"/>
              <a:ext cx="145725" cy="124000"/>
            </a:xfrm>
            <a:custGeom>
              <a:avLst/>
              <a:gdLst/>
              <a:ahLst/>
              <a:cxnLst/>
              <a:rect l="0" t="0" r="0" b="0"/>
              <a:pathLst>
                <a:path w="5829" h="4960" extrusionOk="0">
                  <a:moveTo>
                    <a:pt x="0" y="1"/>
                  </a:moveTo>
                  <a:lnTo>
                    <a:pt x="5828" y="3759"/>
                  </a:lnTo>
                  <a:lnTo>
                    <a:pt x="4932" y="4959"/>
                  </a:lnTo>
                  <a:lnTo>
                    <a:pt x="1495" y="1880"/>
                  </a:lnTo>
                  <a:lnTo>
                    <a:pt x="0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99" name="Shape 499"/>
            <p:cNvSpPr/>
            <p:nvPr/>
          </p:nvSpPr>
          <p:spPr>
            <a:xfrm>
              <a:off x="1916550" y="1471925"/>
              <a:ext cx="620200" cy="459350"/>
            </a:xfrm>
            <a:custGeom>
              <a:avLst/>
              <a:gdLst/>
              <a:ahLst/>
              <a:cxnLst/>
              <a:rect l="0" t="0" r="0" b="0"/>
              <a:pathLst>
                <a:path w="24808" h="18374" extrusionOk="0">
                  <a:moveTo>
                    <a:pt x="24807" y="1"/>
                  </a:moveTo>
                  <a:lnTo>
                    <a:pt x="15542" y="12215"/>
                  </a:lnTo>
                  <a:lnTo>
                    <a:pt x="16887" y="17330"/>
                  </a:lnTo>
                  <a:lnTo>
                    <a:pt x="15243" y="18374"/>
                  </a:lnTo>
                  <a:lnTo>
                    <a:pt x="15243" y="15712"/>
                  </a:lnTo>
                  <a:lnTo>
                    <a:pt x="12404" y="10231"/>
                  </a:lnTo>
                  <a:lnTo>
                    <a:pt x="3288" y="2558"/>
                  </a:lnTo>
                  <a:lnTo>
                    <a:pt x="1" y="993"/>
                  </a:lnTo>
                  <a:lnTo>
                    <a:pt x="5081" y="2402"/>
                  </a:lnTo>
                  <a:lnTo>
                    <a:pt x="12404" y="8509"/>
                  </a:lnTo>
                  <a:lnTo>
                    <a:pt x="12105" y="993"/>
                  </a:lnTo>
                  <a:lnTo>
                    <a:pt x="14347" y="314"/>
                  </a:lnTo>
                  <a:lnTo>
                    <a:pt x="14646" y="6369"/>
                  </a:lnTo>
                  <a:lnTo>
                    <a:pt x="17933" y="1932"/>
                  </a:lnTo>
                  <a:lnTo>
                    <a:pt x="17933" y="5481"/>
                  </a:lnTo>
                  <a:lnTo>
                    <a:pt x="21221" y="1"/>
                  </a:lnTo>
                  <a:lnTo>
                    <a:pt x="24807" y="1"/>
                  </a:lnTo>
                  <a:lnTo>
                    <a:pt x="24807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00" name="Shape 500"/>
            <p:cNvSpPr/>
            <p:nvPr/>
          </p:nvSpPr>
          <p:spPr>
            <a:xfrm>
              <a:off x="1961375" y="1563275"/>
              <a:ext cx="287700" cy="268850"/>
            </a:xfrm>
            <a:custGeom>
              <a:avLst/>
              <a:gdLst/>
              <a:ahLst/>
              <a:cxnLst/>
              <a:rect l="0" t="0" r="0" b="0"/>
              <a:pathLst>
                <a:path w="11508" h="10754" extrusionOk="0">
                  <a:moveTo>
                    <a:pt x="1" y="1"/>
                  </a:moveTo>
                  <a:lnTo>
                    <a:pt x="3288" y="2193"/>
                  </a:lnTo>
                  <a:lnTo>
                    <a:pt x="7772" y="7360"/>
                  </a:lnTo>
                  <a:lnTo>
                    <a:pt x="11508" y="10753"/>
                  </a:lnTo>
                  <a:lnTo>
                    <a:pt x="6576" y="8195"/>
                  </a:lnTo>
                  <a:lnTo>
                    <a:pt x="3288" y="4020"/>
                  </a:lnTo>
                  <a:lnTo>
                    <a:pt x="1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01" name="Shape 501"/>
            <p:cNvSpPr/>
            <p:nvPr/>
          </p:nvSpPr>
          <p:spPr>
            <a:xfrm>
              <a:off x="1046075" y="1672900"/>
              <a:ext cx="892925" cy="100500"/>
            </a:xfrm>
            <a:custGeom>
              <a:avLst/>
              <a:gdLst/>
              <a:ahLst/>
              <a:cxnLst/>
              <a:rect l="0" t="0" r="0" b="0"/>
              <a:pathLst>
                <a:path w="35717" h="4020" extrusionOk="0">
                  <a:moveTo>
                    <a:pt x="0" y="2192"/>
                  </a:moveTo>
                  <a:lnTo>
                    <a:pt x="4633" y="731"/>
                  </a:lnTo>
                  <a:lnTo>
                    <a:pt x="14197" y="0"/>
                  </a:lnTo>
                  <a:lnTo>
                    <a:pt x="21519" y="626"/>
                  </a:lnTo>
                  <a:lnTo>
                    <a:pt x="27945" y="470"/>
                  </a:lnTo>
                  <a:lnTo>
                    <a:pt x="23910" y="1409"/>
                  </a:lnTo>
                  <a:lnTo>
                    <a:pt x="33923" y="2036"/>
                  </a:lnTo>
                  <a:lnTo>
                    <a:pt x="35716" y="4019"/>
                  </a:lnTo>
                  <a:lnTo>
                    <a:pt x="30635" y="3967"/>
                  </a:lnTo>
                  <a:lnTo>
                    <a:pt x="30635" y="2714"/>
                  </a:lnTo>
                  <a:lnTo>
                    <a:pt x="27348" y="3184"/>
                  </a:lnTo>
                  <a:lnTo>
                    <a:pt x="21519" y="1723"/>
                  </a:lnTo>
                  <a:lnTo>
                    <a:pt x="15243" y="940"/>
                  </a:lnTo>
                  <a:lnTo>
                    <a:pt x="8668" y="1044"/>
                  </a:lnTo>
                  <a:lnTo>
                    <a:pt x="0" y="2192"/>
                  </a:lnTo>
                  <a:lnTo>
                    <a:pt x="0" y="219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02" name="Shape 502"/>
            <p:cNvSpPr/>
            <p:nvPr/>
          </p:nvSpPr>
          <p:spPr>
            <a:xfrm>
              <a:off x="1427125" y="1759025"/>
              <a:ext cx="399775" cy="298850"/>
            </a:xfrm>
            <a:custGeom>
              <a:avLst/>
              <a:gdLst/>
              <a:ahLst/>
              <a:cxnLst/>
              <a:rect l="0" t="0" r="0" b="0"/>
              <a:pathLst>
                <a:path w="15991" h="11954" extrusionOk="0">
                  <a:moveTo>
                    <a:pt x="15991" y="0"/>
                  </a:moveTo>
                  <a:lnTo>
                    <a:pt x="10910" y="5167"/>
                  </a:lnTo>
                  <a:lnTo>
                    <a:pt x="11807" y="6994"/>
                  </a:lnTo>
                  <a:lnTo>
                    <a:pt x="9117" y="5115"/>
                  </a:lnTo>
                  <a:lnTo>
                    <a:pt x="1" y="3132"/>
                  </a:lnTo>
                  <a:lnTo>
                    <a:pt x="11807" y="7934"/>
                  </a:lnTo>
                  <a:lnTo>
                    <a:pt x="13600" y="11953"/>
                  </a:lnTo>
                  <a:lnTo>
                    <a:pt x="14646" y="8508"/>
                  </a:lnTo>
                  <a:lnTo>
                    <a:pt x="15991" y="0"/>
                  </a:lnTo>
                  <a:lnTo>
                    <a:pt x="1599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03" name="Shape 503"/>
            <p:cNvSpPr/>
            <p:nvPr/>
          </p:nvSpPr>
          <p:spPr>
            <a:xfrm>
              <a:off x="1797000" y="1757700"/>
              <a:ext cx="138250" cy="568975"/>
            </a:xfrm>
            <a:custGeom>
              <a:avLst/>
              <a:gdLst/>
              <a:ahLst/>
              <a:cxnLst/>
              <a:rect l="0" t="0" r="0" b="0"/>
              <a:pathLst>
                <a:path w="5530" h="22759" extrusionOk="0">
                  <a:moveTo>
                    <a:pt x="2541" y="1"/>
                  </a:moveTo>
                  <a:lnTo>
                    <a:pt x="2541" y="11849"/>
                  </a:lnTo>
                  <a:lnTo>
                    <a:pt x="0" y="17278"/>
                  </a:lnTo>
                  <a:lnTo>
                    <a:pt x="2391" y="16913"/>
                  </a:lnTo>
                  <a:lnTo>
                    <a:pt x="3288" y="21140"/>
                  </a:lnTo>
                  <a:lnTo>
                    <a:pt x="5530" y="22759"/>
                  </a:lnTo>
                  <a:lnTo>
                    <a:pt x="4185" y="11014"/>
                  </a:lnTo>
                  <a:lnTo>
                    <a:pt x="3288" y="523"/>
                  </a:lnTo>
                  <a:lnTo>
                    <a:pt x="2541" y="1"/>
                  </a:lnTo>
                  <a:lnTo>
                    <a:pt x="2541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04" name="Shape 504"/>
            <p:cNvSpPr/>
            <p:nvPr/>
          </p:nvSpPr>
          <p:spPr>
            <a:xfrm>
              <a:off x="848050" y="1894725"/>
              <a:ext cx="736025" cy="762100"/>
            </a:xfrm>
            <a:custGeom>
              <a:avLst/>
              <a:gdLst/>
              <a:ahLst/>
              <a:cxnLst/>
              <a:rect l="0" t="0" r="0" b="0"/>
              <a:pathLst>
                <a:path w="29441" h="30484" extrusionOk="0">
                  <a:moveTo>
                    <a:pt x="1047" y="0"/>
                  </a:moveTo>
                  <a:lnTo>
                    <a:pt x="1" y="3184"/>
                  </a:lnTo>
                  <a:lnTo>
                    <a:pt x="4335" y="5742"/>
                  </a:lnTo>
                  <a:lnTo>
                    <a:pt x="4783" y="12528"/>
                  </a:lnTo>
                  <a:lnTo>
                    <a:pt x="9415" y="15920"/>
                  </a:lnTo>
                  <a:lnTo>
                    <a:pt x="17485" y="20462"/>
                  </a:lnTo>
                  <a:lnTo>
                    <a:pt x="19727" y="26047"/>
                  </a:lnTo>
                  <a:lnTo>
                    <a:pt x="22118" y="26934"/>
                  </a:lnTo>
                  <a:lnTo>
                    <a:pt x="17934" y="28082"/>
                  </a:lnTo>
                  <a:lnTo>
                    <a:pt x="15244" y="29805"/>
                  </a:lnTo>
                  <a:lnTo>
                    <a:pt x="19129" y="29178"/>
                  </a:lnTo>
                  <a:lnTo>
                    <a:pt x="19577" y="28082"/>
                  </a:lnTo>
                  <a:lnTo>
                    <a:pt x="21371" y="28082"/>
                  </a:lnTo>
                  <a:lnTo>
                    <a:pt x="22566" y="30483"/>
                  </a:lnTo>
                  <a:lnTo>
                    <a:pt x="25256" y="28813"/>
                  </a:lnTo>
                  <a:lnTo>
                    <a:pt x="23313" y="27926"/>
                  </a:lnTo>
                  <a:lnTo>
                    <a:pt x="29440" y="27404"/>
                  </a:lnTo>
                  <a:lnTo>
                    <a:pt x="26900" y="26464"/>
                  </a:lnTo>
                  <a:lnTo>
                    <a:pt x="21072" y="25838"/>
                  </a:lnTo>
                  <a:lnTo>
                    <a:pt x="19727" y="21819"/>
                  </a:lnTo>
                  <a:lnTo>
                    <a:pt x="19129" y="19574"/>
                  </a:lnTo>
                  <a:lnTo>
                    <a:pt x="8818" y="14041"/>
                  </a:lnTo>
                  <a:lnTo>
                    <a:pt x="6427" y="11745"/>
                  </a:lnTo>
                  <a:lnTo>
                    <a:pt x="6277" y="5429"/>
                  </a:lnTo>
                  <a:lnTo>
                    <a:pt x="1944" y="3184"/>
                  </a:lnTo>
                  <a:lnTo>
                    <a:pt x="1047" y="0"/>
                  </a:lnTo>
                  <a:lnTo>
                    <a:pt x="104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05" name="Shape 505"/>
            <p:cNvSpPr/>
            <p:nvPr/>
          </p:nvSpPr>
          <p:spPr>
            <a:xfrm>
              <a:off x="990025" y="1789025"/>
              <a:ext cx="276500" cy="506325"/>
            </a:xfrm>
            <a:custGeom>
              <a:avLst/>
              <a:gdLst/>
              <a:ahLst/>
              <a:cxnLst/>
              <a:rect l="0" t="0" r="0" b="0"/>
              <a:pathLst>
                <a:path w="11060" h="20253" extrusionOk="0">
                  <a:moveTo>
                    <a:pt x="1196" y="1"/>
                  </a:moveTo>
                  <a:lnTo>
                    <a:pt x="0" y="4646"/>
                  </a:lnTo>
                  <a:lnTo>
                    <a:pt x="2242" y="9605"/>
                  </a:lnTo>
                  <a:lnTo>
                    <a:pt x="8519" y="19679"/>
                  </a:lnTo>
                  <a:lnTo>
                    <a:pt x="11059" y="20253"/>
                  </a:lnTo>
                  <a:lnTo>
                    <a:pt x="8668" y="14720"/>
                  </a:lnTo>
                  <a:lnTo>
                    <a:pt x="2840" y="7673"/>
                  </a:lnTo>
                  <a:lnTo>
                    <a:pt x="1345" y="3393"/>
                  </a:lnTo>
                  <a:lnTo>
                    <a:pt x="1196" y="1"/>
                  </a:lnTo>
                  <a:lnTo>
                    <a:pt x="1196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06" name="Shape 506"/>
            <p:cNvSpPr/>
            <p:nvPr/>
          </p:nvSpPr>
          <p:spPr>
            <a:xfrm>
              <a:off x="1161875" y="2033050"/>
              <a:ext cx="265275" cy="421500"/>
            </a:xfrm>
            <a:custGeom>
              <a:avLst/>
              <a:gdLst/>
              <a:ahLst/>
              <a:cxnLst/>
              <a:rect l="0" t="0" r="0" b="0"/>
              <a:pathLst>
                <a:path w="10611" h="16860" extrusionOk="0">
                  <a:moveTo>
                    <a:pt x="1" y="0"/>
                  </a:moveTo>
                  <a:lnTo>
                    <a:pt x="4932" y="6890"/>
                  </a:lnTo>
                  <a:lnTo>
                    <a:pt x="8519" y="16860"/>
                  </a:lnTo>
                  <a:lnTo>
                    <a:pt x="10163" y="15242"/>
                  </a:lnTo>
                  <a:lnTo>
                    <a:pt x="10611" y="10753"/>
                  </a:lnTo>
                  <a:lnTo>
                    <a:pt x="5381" y="4541"/>
                  </a:lnTo>
                  <a:lnTo>
                    <a:pt x="1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07" name="Shape 507"/>
            <p:cNvSpPr/>
            <p:nvPr/>
          </p:nvSpPr>
          <p:spPr>
            <a:xfrm>
              <a:off x="1408450" y="2044800"/>
              <a:ext cx="616475" cy="722950"/>
            </a:xfrm>
            <a:custGeom>
              <a:avLst/>
              <a:gdLst/>
              <a:ahLst/>
              <a:cxnLst/>
              <a:rect l="0" t="0" r="0" b="0"/>
              <a:pathLst>
                <a:path w="24659" h="28918" extrusionOk="0">
                  <a:moveTo>
                    <a:pt x="10910" y="0"/>
                  </a:moveTo>
                  <a:lnTo>
                    <a:pt x="5082" y="7725"/>
                  </a:lnTo>
                  <a:lnTo>
                    <a:pt x="1645" y="12058"/>
                  </a:lnTo>
                  <a:lnTo>
                    <a:pt x="1" y="14876"/>
                  </a:lnTo>
                  <a:lnTo>
                    <a:pt x="4334" y="15398"/>
                  </a:lnTo>
                  <a:lnTo>
                    <a:pt x="11657" y="22497"/>
                  </a:lnTo>
                  <a:lnTo>
                    <a:pt x="12853" y="26620"/>
                  </a:lnTo>
                  <a:lnTo>
                    <a:pt x="13749" y="27612"/>
                  </a:lnTo>
                  <a:lnTo>
                    <a:pt x="10312" y="28760"/>
                  </a:lnTo>
                  <a:lnTo>
                    <a:pt x="16589" y="28917"/>
                  </a:lnTo>
                  <a:lnTo>
                    <a:pt x="16887" y="25472"/>
                  </a:lnTo>
                  <a:lnTo>
                    <a:pt x="14048" y="25524"/>
                  </a:lnTo>
                  <a:lnTo>
                    <a:pt x="13749" y="22601"/>
                  </a:lnTo>
                  <a:lnTo>
                    <a:pt x="17933" y="23436"/>
                  </a:lnTo>
                  <a:lnTo>
                    <a:pt x="21968" y="23228"/>
                  </a:lnTo>
                  <a:lnTo>
                    <a:pt x="24658" y="22497"/>
                  </a:lnTo>
                  <a:lnTo>
                    <a:pt x="20623" y="20670"/>
                  </a:lnTo>
                  <a:lnTo>
                    <a:pt x="17336" y="20409"/>
                  </a:lnTo>
                  <a:lnTo>
                    <a:pt x="14646" y="21296"/>
                  </a:lnTo>
                  <a:lnTo>
                    <a:pt x="12853" y="21505"/>
                  </a:lnTo>
                  <a:lnTo>
                    <a:pt x="8070" y="14250"/>
                  </a:lnTo>
                  <a:lnTo>
                    <a:pt x="4334" y="11692"/>
                  </a:lnTo>
                  <a:lnTo>
                    <a:pt x="8070" y="6003"/>
                  </a:lnTo>
                  <a:lnTo>
                    <a:pt x="10462" y="2975"/>
                  </a:lnTo>
                  <a:lnTo>
                    <a:pt x="10910" y="0"/>
                  </a:lnTo>
                  <a:lnTo>
                    <a:pt x="1091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08" name="Shape 508"/>
            <p:cNvSpPr/>
            <p:nvPr/>
          </p:nvSpPr>
          <p:spPr>
            <a:xfrm>
              <a:off x="1206700" y="2646350"/>
              <a:ext cx="478250" cy="126600"/>
            </a:xfrm>
            <a:custGeom>
              <a:avLst/>
              <a:gdLst/>
              <a:ahLst/>
              <a:cxnLst/>
              <a:rect l="0" t="0" r="0" b="0"/>
              <a:pathLst>
                <a:path w="19130" h="5064" extrusionOk="0">
                  <a:moveTo>
                    <a:pt x="748" y="1"/>
                  </a:moveTo>
                  <a:lnTo>
                    <a:pt x="1" y="2141"/>
                  </a:lnTo>
                  <a:lnTo>
                    <a:pt x="1047" y="3968"/>
                  </a:lnTo>
                  <a:lnTo>
                    <a:pt x="9416" y="4490"/>
                  </a:lnTo>
                  <a:lnTo>
                    <a:pt x="12106" y="3863"/>
                  </a:lnTo>
                  <a:lnTo>
                    <a:pt x="13899" y="5064"/>
                  </a:lnTo>
                  <a:lnTo>
                    <a:pt x="19129" y="4490"/>
                  </a:lnTo>
                  <a:lnTo>
                    <a:pt x="14497" y="4072"/>
                  </a:lnTo>
                  <a:lnTo>
                    <a:pt x="11807" y="2872"/>
                  </a:lnTo>
                  <a:lnTo>
                    <a:pt x="8071" y="3811"/>
                  </a:lnTo>
                  <a:lnTo>
                    <a:pt x="2392" y="3237"/>
                  </a:lnTo>
                  <a:lnTo>
                    <a:pt x="3737" y="1567"/>
                  </a:lnTo>
                  <a:lnTo>
                    <a:pt x="748" y="1"/>
                  </a:lnTo>
                  <a:lnTo>
                    <a:pt x="748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09" name="Shape 509"/>
            <p:cNvSpPr/>
            <p:nvPr/>
          </p:nvSpPr>
          <p:spPr>
            <a:xfrm>
              <a:off x="14925" y="2602000"/>
              <a:ext cx="1225425" cy="110925"/>
            </a:xfrm>
            <a:custGeom>
              <a:avLst/>
              <a:gdLst/>
              <a:ahLst/>
              <a:cxnLst/>
              <a:rect l="0" t="0" r="0" b="0"/>
              <a:pathLst>
                <a:path w="49017" h="4437" extrusionOk="0">
                  <a:moveTo>
                    <a:pt x="49017" y="0"/>
                  </a:moveTo>
                  <a:lnTo>
                    <a:pt x="45879" y="1931"/>
                  </a:lnTo>
                  <a:lnTo>
                    <a:pt x="45879" y="2975"/>
                  </a:lnTo>
                  <a:lnTo>
                    <a:pt x="43338" y="2610"/>
                  </a:lnTo>
                  <a:lnTo>
                    <a:pt x="40349" y="2871"/>
                  </a:lnTo>
                  <a:lnTo>
                    <a:pt x="34521" y="4437"/>
                  </a:lnTo>
                  <a:lnTo>
                    <a:pt x="35866" y="2871"/>
                  </a:lnTo>
                  <a:lnTo>
                    <a:pt x="22716" y="2610"/>
                  </a:lnTo>
                  <a:lnTo>
                    <a:pt x="12853" y="2819"/>
                  </a:lnTo>
                  <a:lnTo>
                    <a:pt x="6128" y="3288"/>
                  </a:lnTo>
                  <a:lnTo>
                    <a:pt x="2093" y="3654"/>
                  </a:lnTo>
                  <a:lnTo>
                    <a:pt x="1" y="4332"/>
                  </a:lnTo>
                  <a:lnTo>
                    <a:pt x="300" y="3706"/>
                  </a:lnTo>
                  <a:lnTo>
                    <a:pt x="3438" y="3080"/>
                  </a:lnTo>
                  <a:lnTo>
                    <a:pt x="10013" y="2610"/>
                  </a:lnTo>
                  <a:lnTo>
                    <a:pt x="17336" y="2244"/>
                  </a:lnTo>
                  <a:lnTo>
                    <a:pt x="28394" y="1984"/>
                  </a:lnTo>
                  <a:lnTo>
                    <a:pt x="43637" y="1775"/>
                  </a:lnTo>
                  <a:lnTo>
                    <a:pt x="49017" y="0"/>
                  </a:lnTo>
                  <a:lnTo>
                    <a:pt x="4901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10" name="Shape 510"/>
            <p:cNvSpPr/>
            <p:nvPr/>
          </p:nvSpPr>
          <p:spPr>
            <a:xfrm>
              <a:off x="1942700" y="1992600"/>
              <a:ext cx="343750" cy="745125"/>
            </a:xfrm>
            <a:custGeom>
              <a:avLst/>
              <a:gdLst/>
              <a:ahLst/>
              <a:cxnLst/>
              <a:rect l="0" t="0" r="0" b="0"/>
              <a:pathLst>
                <a:path w="13750" h="29805" extrusionOk="0">
                  <a:moveTo>
                    <a:pt x="748" y="0"/>
                  </a:moveTo>
                  <a:lnTo>
                    <a:pt x="1644" y="12266"/>
                  </a:lnTo>
                  <a:lnTo>
                    <a:pt x="1" y="16860"/>
                  </a:lnTo>
                  <a:lnTo>
                    <a:pt x="2691" y="15659"/>
                  </a:lnTo>
                  <a:lnTo>
                    <a:pt x="3587" y="20722"/>
                  </a:lnTo>
                  <a:lnTo>
                    <a:pt x="6875" y="25055"/>
                  </a:lnTo>
                  <a:lnTo>
                    <a:pt x="13749" y="29804"/>
                  </a:lnTo>
                  <a:lnTo>
                    <a:pt x="13301" y="27195"/>
                  </a:lnTo>
                  <a:lnTo>
                    <a:pt x="9565" y="24376"/>
                  </a:lnTo>
                  <a:lnTo>
                    <a:pt x="5829" y="19104"/>
                  </a:lnTo>
                  <a:lnTo>
                    <a:pt x="4484" y="13415"/>
                  </a:lnTo>
                  <a:lnTo>
                    <a:pt x="748" y="0"/>
                  </a:lnTo>
                  <a:lnTo>
                    <a:pt x="74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11" name="Shape 511"/>
            <p:cNvSpPr/>
            <p:nvPr/>
          </p:nvSpPr>
          <p:spPr>
            <a:xfrm>
              <a:off x="2080925" y="2252275"/>
              <a:ext cx="216725" cy="442375"/>
            </a:xfrm>
            <a:custGeom>
              <a:avLst/>
              <a:gdLst/>
              <a:ahLst/>
              <a:cxnLst/>
              <a:rect l="0" t="0" r="0" b="0"/>
              <a:pathLst>
                <a:path w="8669" h="17695" extrusionOk="0">
                  <a:moveTo>
                    <a:pt x="1" y="0"/>
                  </a:moveTo>
                  <a:lnTo>
                    <a:pt x="5829" y="10648"/>
                  </a:lnTo>
                  <a:lnTo>
                    <a:pt x="8668" y="14720"/>
                  </a:lnTo>
                  <a:lnTo>
                    <a:pt x="7323" y="17695"/>
                  </a:lnTo>
                  <a:lnTo>
                    <a:pt x="6875" y="17121"/>
                  </a:lnTo>
                  <a:lnTo>
                    <a:pt x="5978" y="13258"/>
                  </a:lnTo>
                  <a:lnTo>
                    <a:pt x="2242" y="6368"/>
                  </a:lnTo>
                  <a:lnTo>
                    <a:pt x="1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12" name="Shape 512"/>
            <p:cNvSpPr/>
            <p:nvPr/>
          </p:nvSpPr>
          <p:spPr>
            <a:xfrm>
              <a:off x="2316300" y="2568050"/>
              <a:ext cx="115850" cy="135750"/>
            </a:xfrm>
            <a:custGeom>
              <a:avLst/>
              <a:gdLst/>
              <a:ahLst/>
              <a:cxnLst/>
              <a:rect l="0" t="0" r="0" b="0"/>
              <a:pathLst>
                <a:path w="4634" h="5430" extrusionOk="0">
                  <a:moveTo>
                    <a:pt x="1" y="1"/>
                  </a:moveTo>
                  <a:lnTo>
                    <a:pt x="449" y="2245"/>
                  </a:lnTo>
                  <a:lnTo>
                    <a:pt x="1" y="4803"/>
                  </a:lnTo>
                  <a:lnTo>
                    <a:pt x="2242" y="5429"/>
                  </a:lnTo>
                  <a:lnTo>
                    <a:pt x="4633" y="4490"/>
                  </a:lnTo>
                  <a:lnTo>
                    <a:pt x="1943" y="3811"/>
                  </a:lnTo>
                  <a:lnTo>
                    <a:pt x="1495" y="1410"/>
                  </a:lnTo>
                  <a:lnTo>
                    <a:pt x="1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13" name="Shape 513"/>
            <p:cNvSpPr/>
            <p:nvPr/>
          </p:nvSpPr>
          <p:spPr>
            <a:xfrm>
              <a:off x="1957650" y="1872550"/>
              <a:ext cx="399775" cy="516750"/>
            </a:xfrm>
            <a:custGeom>
              <a:avLst/>
              <a:gdLst/>
              <a:ahLst/>
              <a:cxnLst/>
              <a:rect l="0" t="0" r="0" b="0"/>
              <a:pathLst>
                <a:path w="15991" h="20670" extrusionOk="0">
                  <a:moveTo>
                    <a:pt x="0" y="0"/>
                  </a:moveTo>
                  <a:lnTo>
                    <a:pt x="10909" y="20670"/>
                  </a:lnTo>
                  <a:lnTo>
                    <a:pt x="15990" y="19000"/>
                  </a:lnTo>
                  <a:lnTo>
                    <a:pt x="14795" y="17695"/>
                  </a:lnTo>
                  <a:lnTo>
                    <a:pt x="11358" y="18478"/>
                  </a:lnTo>
                  <a:lnTo>
                    <a:pt x="8220" y="13049"/>
                  </a:lnTo>
                  <a:lnTo>
                    <a:pt x="3886" y="454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14" name="Shape 514"/>
            <p:cNvSpPr/>
            <p:nvPr/>
          </p:nvSpPr>
          <p:spPr>
            <a:xfrm>
              <a:off x="2073450" y="1966500"/>
              <a:ext cx="467025" cy="705975"/>
            </a:xfrm>
            <a:custGeom>
              <a:avLst/>
              <a:gdLst/>
              <a:ahLst/>
              <a:cxnLst/>
              <a:rect l="0" t="0" r="0" b="0"/>
              <a:pathLst>
                <a:path w="18681" h="28239" extrusionOk="0">
                  <a:moveTo>
                    <a:pt x="1" y="0"/>
                  </a:moveTo>
                  <a:lnTo>
                    <a:pt x="4783" y="5899"/>
                  </a:lnTo>
                  <a:lnTo>
                    <a:pt x="10013" y="14302"/>
                  </a:lnTo>
                  <a:lnTo>
                    <a:pt x="11956" y="17382"/>
                  </a:lnTo>
                  <a:lnTo>
                    <a:pt x="14497" y="22184"/>
                  </a:lnTo>
                  <a:lnTo>
                    <a:pt x="11508" y="22288"/>
                  </a:lnTo>
                  <a:lnTo>
                    <a:pt x="12106" y="23802"/>
                  </a:lnTo>
                  <a:lnTo>
                    <a:pt x="18681" y="28239"/>
                  </a:lnTo>
                  <a:lnTo>
                    <a:pt x="14646" y="23750"/>
                  </a:lnTo>
                  <a:lnTo>
                    <a:pt x="17485" y="23280"/>
                  </a:lnTo>
                  <a:lnTo>
                    <a:pt x="14198" y="17486"/>
                  </a:lnTo>
                  <a:lnTo>
                    <a:pt x="17336" y="15764"/>
                  </a:lnTo>
                  <a:lnTo>
                    <a:pt x="12255" y="9970"/>
                  </a:lnTo>
                  <a:lnTo>
                    <a:pt x="8668" y="9135"/>
                  </a:lnTo>
                  <a:lnTo>
                    <a:pt x="4484" y="3028"/>
                  </a:lnTo>
                  <a:lnTo>
                    <a:pt x="1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15" name="Shape 515"/>
            <p:cNvSpPr/>
            <p:nvPr/>
          </p:nvSpPr>
          <p:spPr>
            <a:xfrm>
              <a:off x="2140700" y="1834700"/>
              <a:ext cx="250350" cy="394100"/>
            </a:xfrm>
            <a:custGeom>
              <a:avLst/>
              <a:gdLst/>
              <a:ahLst/>
              <a:cxnLst/>
              <a:rect l="0" t="0" r="0" b="0"/>
              <a:pathLst>
                <a:path w="10014" h="15764" extrusionOk="0">
                  <a:moveTo>
                    <a:pt x="1346" y="0"/>
                  </a:moveTo>
                  <a:lnTo>
                    <a:pt x="1" y="1462"/>
                  </a:lnTo>
                  <a:lnTo>
                    <a:pt x="2691" y="7778"/>
                  </a:lnTo>
                  <a:lnTo>
                    <a:pt x="8818" y="15137"/>
                  </a:lnTo>
                  <a:lnTo>
                    <a:pt x="10013" y="15764"/>
                  </a:lnTo>
                  <a:lnTo>
                    <a:pt x="9266" y="12997"/>
                  </a:lnTo>
                  <a:lnTo>
                    <a:pt x="5082" y="8561"/>
                  </a:lnTo>
                  <a:lnTo>
                    <a:pt x="1794" y="1984"/>
                  </a:lnTo>
                  <a:lnTo>
                    <a:pt x="3139" y="0"/>
                  </a:lnTo>
                  <a:lnTo>
                    <a:pt x="1346" y="0"/>
                  </a:lnTo>
                  <a:lnTo>
                    <a:pt x="134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16" name="Shape 516"/>
            <p:cNvSpPr/>
            <p:nvPr/>
          </p:nvSpPr>
          <p:spPr>
            <a:xfrm>
              <a:off x="1987525" y="1772050"/>
              <a:ext cx="67275" cy="170975"/>
            </a:xfrm>
            <a:custGeom>
              <a:avLst/>
              <a:gdLst/>
              <a:ahLst/>
              <a:cxnLst/>
              <a:rect l="0" t="0" r="0" b="0"/>
              <a:pathLst>
                <a:path w="2691" h="6839" extrusionOk="0">
                  <a:moveTo>
                    <a:pt x="1" y="1"/>
                  </a:moveTo>
                  <a:lnTo>
                    <a:pt x="1" y="2193"/>
                  </a:lnTo>
                  <a:lnTo>
                    <a:pt x="2691" y="6839"/>
                  </a:lnTo>
                  <a:lnTo>
                    <a:pt x="1495" y="1932"/>
                  </a:lnTo>
                  <a:lnTo>
                    <a:pt x="1944" y="888"/>
                  </a:lnTo>
                  <a:lnTo>
                    <a:pt x="1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17" name="Shape 517"/>
            <p:cNvSpPr/>
            <p:nvPr/>
          </p:nvSpPr>
          <p:spPr>
            <a:xfrm>
              <a:off x="2058525" y="1807300"/>
              <a:ext cx="82200" cy="176175"/>
            </a:xfrm>
            <a:custGeom>
              <a:avLst/>
              <a:gdLst/>
              <a:ahLst/>
              <a:cxnLst/>
              <a:rect l="0" t="0" r="0" b="0"/>
              <a:pathLst>
                <a:path w="3288" h="7047" extrusionOk="0">
                  <a:moveTo>
                    <a:pt x="1495" y="0"/>
                  </a:moveTo>
                  <a:lnTo>
                    <a:pt x="0" y="1723"/>
                  </a:lnTo>
                  <a:lnTo>
                    <a:pt x="3288" y="7047"/>
                  </a:lnTo>
                  <a:lnTo>
                    <a:pt x="1943" y="2088"/>
                  </a:lnTo>
                  <a:lnTo>
                    <a:pt x="3288" y="157"/>
                  </a:lnTo>
                  <a:lnTo>
                    <a:pt x="1495" y="0"/>
                  </a:lnTo>
                  <a:lnTo>
                    <a:pt x="149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18" name="Shape 518"/>
            <p:cNvSpPr/>
            <p:nvPr/>
          </p:nvSpPr>
          <p:spPr>
            <a:xfrm>
              <a:off x="2316300" y="1954750"/>
              <a:ext cx="556700" cy="819500"/>
            </a:xfrm>
            <a:custGeom>
              <a:avLst/>
              <a:gdLst/>
              <a:ahLst/>
              <a:cxnLst/>
              <a:rect l="0" t="0" r="0" b="0"/>
              <a:pathLst>
                <a:path w="22268" h="32780" extrusionOk="0">
                  <a:moveTo>
                    <a:pt x="1" y="1"/>
                  </a:moveTo>
                  <a:lnTo>
                    <a:pt x="2093" y="2558"/>
                  </a:lnTo>
                  <a:lnTo>
                    <a:pt x="6725" y="5586"/>
                  </a:lnTo>
                  <a:lnTo>
                    <a:pt x="8817" y="9500"/>
                  </a:lnTo>
                  <a:lnTo>
                    <a:pt x="6875" y="11432"/>
                  </a:lnTo>
                  <a:lnTo>
                    <a:pt x="8070" y="18008"/>
                  </a:lnTo>
                  <a:lnTo>
                    <a:pt x="9266" y="21192"/>
                  </a:lnTo>
                  <a:lnTo>
                    <a:pt x="13002" y="25890"/>
                  </a:lnTo>
                  <a:lnTo>
                    <a:pt x="10760" y="20148"/>
                  </a:lnTo>
                  <a:lnTo>
                    <a:pt x="20324" y="30901"/>
                  </a:lnTo>
                  <a:lnTo>
                    <a:pt x="15393" y="30953"/>
                  </a:lnTo>
                  <a:lnTo>
                    <a:pt x="9864" y="31893"/>
                  </a:lnTo>
                  <a:lnTo>
                    <a:pt x="14347" y="32049"/>
                  </a:lnTo>
                  <a:lnTo>
                    <a:pt x="10760" y="32780"/>
                  </a:lnTo>
                  <a:lnTo>
                    <a:pt x="22267" y="32206"/>
                  </a:lnTo>
                  <a:lnTo>
                    <a:pt x="22267" y="30953"/>
                  </a:lnTo>
                  <a:lnTo>
                    <a:pt x="11358" y="18217"/>
                  </a:lnTo>
                  <a:lnTo>
                    <a:pt x="9266" y="12528"/>
                  </a:lnTo>
                  <a:lnTo>
                    <a:pt x="10013" y="8404"/>
                  </a:lnTo>
                  <a:lnTo>
                    <a:pt x="6875" y="4281"/>
                  </a:lnTo>
                  <a:lnTo>
                    <a:pt x="3288" y="2088"/>
                  </a:lnTo>
                  <a:lnTo>
                    <a:pt x="1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19" name="Shape 519"/>
            <p:cNvSpPr/>
            <p:nvPr/>
          </p:nvSpPr>
          <p:spPr>
            <a:xfrm>
              <a:off x="2469475" y="2451925"/>
              <a:ext cx="93425" cy="155300"/>
            </a:xfrm>
            <a:custGeom>
              <a:avLst/>
              <a:gdLst/>
              <a:ahLst/>
              <a:cxnLst/>
              <a:rect l="0" t="0" r="0" b="0"/>
              <a:pathLst>
                <a:path w="3737" h="6212" extrusionOk="0">
                  <a:moveTo>
                    <a:pt x="1" y="3237"/>
                  </a:moveTo>
                  <a:lnTo>
                    <a:pt x="3737" y="6212"/>
                  </a:lnTo>
                  <a:lnTo>
                    <a:pt x="1047" y="0"/>
                  </a:lnTo>
                  <a:lnTo>
                    <a:pt x="1" y="3237"/>
                  </a:lnTo>
                  <a:lnTo>
                    <a:pt x="1" y="323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20" name="Shape 520"/>
            <p:cNvSpPr/>
            <p:nvPr/>
          </p:nvSpPr>
          <p:spPr>
            <a:xfrm>
              <a:off x="2293875" y="2688125"/>
              <a:ext cx="433400" cy="61350"/>
            </a:xfrm>
            <a:custGeom>
              <a:avLst/>
              <a:gdLst/>
              <a:ahLst/>
              <a:cxnLst/>
              <a:rect l="0" t="0" r="0" b="0"/>
              <a:pathLst>
                <a:path w="17336" h="2454" extrusionOk="0">
                  <a:moveTo>
                    <a:pt x="1944" y="835"/>
                  </a:moveTo>
                  <a:lnTo>
                    <a:pt x="7323" y="992"/>
                  </a:lnTo>
                  <a:lnTo>
                    <a:pt x="11059" y="0"/>
                  </a:lnTo>
                  <a:lnTo>
                    <a:pt x="10163" y="1618"/>
                  </a:lnTo>
                  <a:lnTo>
                    <a:pt x="14945" y="1409"/>
                  </a:lnTo>
                  <a:lnTo>
                    <a:pt x="15991" y="679"/>
                  </a:lnTo>
                  <a:lnTo>
                    <a:pt x="17336" y="1775"/>
                  </a:lnTo>
                  <a:lnTo>
                    <a:pt x="9416" y="2244"/>
                  </a:lnTo>
                  <a:lnTo>
                    <a:pt x="1" y="2453"/>
                  </a:lnTo>
                  <a:lnTo>
                    <a:pt x="2392" y="1670"/>
                  </a:lnTo>
                  <a:lnTo>
                    <a:pt x="1944" y="835"/>
                  </a:lnTo>
                  <a:lnTo>
                    <a:pt x="1944" y="83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21" name="Shape 521"/>
            <p:cNvSpPr/>
            <p:nvPr/>
          </p:nvSpPr>
          <p:spPr>
            <a:xfrm>
              <a:off x="874200" y="2715525"/>
              <a:ext cx="306375" cy="22200"/>
            </a:xfrm>
            <a:custGeom>
              <a:avLst/>
              <a:gdLst/>
              <a:ahLst/>
              <a:cxnLst/>
              <a:rect l="0" t="0" r="0" b="0"/>
              <a:pathLst>
                <a:path w="12255" h="888" extrusionOk="0">
                  <a:moveTo>
                    <a:pt x="1" y="261"/>
                  </a:moveTo>
                  <a:lnTo>
                    <a:pt x="3139" y="887"/>
                  </a:lnTo>
                  <a:lnTo>
                    <a:pt x="11657" y="887"/>
                  </a:lnTo>
                  <a:lnTo>
                    <a:pt x="12255" y="0"/>
                  </a:lnTo>
                  <a:lnTo>
                    <a:pt x="9565" y="209"/>
                  </a:lnTo>
                  <a:lnTo>
                    <a:pt x="4484" y="261"/>
                  </a:lnTo>
                  <a:lnTo>
                    <a:pt x="1" y="261"/>
                  </a:lnTo>
                  <a:lnTo>
                    <a:pt x="1" y="26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22" name="Shape 522"/>
            <p:cNvSpPr/>
            <p:nvPr/>
          </p:nvSpPr>
          <p:spPr>
            <a:xfrm>
              <a:off x="0" y="2718125"/>
              <a:ext cx="2925300" cy="255800"/>
            </a:xfrm>
            <a:custGeom>
              <a:avLst/>
              <a:gdLst/>
              <a:ahLst/>
              <a:cxnLst/>
              <a:rect l="0" t="0" r="0" b="0"/>
              <a:pathLst>
                <a:path w="117012" h="10232" extrusionOk="0">
                  <a:moveTo>
                    <a:pt x="0" y="1"/>
                  </a:moveTo>
                  <a:lnTo>
                    <a:pt x="0" y="6682"/>
                  </a:lnTo>
                  <a:lnTo>
                    <a:pt x="3885" y="7830"/>
                  </a:lnTo>
                  <a:lnTo>
                    <a:pt x="13151" y="8613"/>
                  </a:lnTo>
                  <a:lnTo>
                    <a:pt x="26899" y="9344"/>
                  </a:lnTo>
                  <a:lnTo>
                    <a:pt x="43039" y="9761"/>
                  </a:lnTo>
                  <a:lnTo>
                    <a:pt x="65006" y="10231"/>
                  </a:lnTo>
                  <a:lnTo>
                    <a:pt x="87123" y="10074"/>
                  </a:lnTo>
                  <a:lnTo>
                    <a:pt x="100423" y="9813"/>
                  </a:lnTo>
                  <a:lnTo>
                    <a:pt x="110884" y="9187"/>
                  </a:lnTo>
                  <a:lnTo>
                    <a:pt x="116413" y="8352"/>
                  </a:lnTo>
                  <a:lnTo>
                    <a:pt x="117011" y="2349"/>
                  </a:lnTo>
                  <a:lnTo>
                    <a:pt x="112528" y="3028"/>
                  </a:lnTo>
                  <a:lnTo>
                    <a:pt x="103113" y="3550"/>
                  </a:lnTo>
                  <a:lnTo>
                    <a:pt x="93549" y="3602"/>
                  </a:lnTo>
                  <a:lnTo>
                    <a:pt x="104757" y="4020"/>
                  </a:lnTo>
                  <a:lnTo>
                    <a:pt x="93101" y="4594"/>
                  </a:lnTo>
                  <a:lnTo>
                    <a:pt x="104907" y="4803"/>
                  </a:lnTo>
                  <a:lnTo>
                    <a:pt x="93101" y="5533"/>
                  </a:lnTo>
                  <a:lnTo>
                    <a:pt x="104907" y="5794"/>
                  </a:lnTo>
                  <a:lnTo>
                    <a:pt x="92951" y="6421"/>
                  </a:lnTo>
                  <a:lnTo>
                    <a:pt x="104757" y="6525"/>
                  </a:lnTo>
                  <a:lnTo>
                    <a:pt x="93101" y="7256"/>
                  </a:lnTo>
                  <a:lnTo>
                    <a:pt x="104757" y="7465"/>
                  </a:lnTo>
                  <a:lnTo>
                    <a:pt x="92951" y="8039"/>
                  </a:lnTo>
                  <a:lnTo>
                    <a:pt x="105355" y="8300"/>
                  </a:lnTo>
                  <a:lnTo>
                    <a:pt x="93549" y="8770"/>
                  </a:lnTo>
                  <a:lnTo>
                    <a:pt x="104458" y="8978"/>
                  </a:lnTo>
                  <a:lnTo>
                    <a:pt x="91756" y="9448"/>
                  </a:lnTo>
                  <a:lnTo>
                    <a:pt x="75616" y="9553"/>
                  </a:lnTo>
                  <a:lnTo>
                    <a:pt x="61420" y="9605"/>
                  </a:lnTo>
                  <a:lnTo>
                    <a:pt x="43487" y="9396"/>
                  </a:lnTo>
                  <a:lnTo>
                    <a:pt x="33325" y="9187"/>
                  </a:lnTo>
                  <a:lnTo>
                    <a:pt x="23761" y="8717"/>
                  </a:lnTo>
                  <a:lnTo>
                    <a:pt x="11806" y="8091"/>
                  </a:lnTo>
                  <a:lnTo>
                    <a:pt x="3437" y="7047"/>
                  </a:lnTo>
                  <a:lnTo>
                    <a:pt x="1644" y="6369"/>
                  </a:lnTo>
                  <a:lnTo>
                    <a:pt x="1644" y="783"/>
                  </a:lnTo>
                  <a:lnTo>
                    <a:pt x="0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23" name="Shape 523"/>
            <p:cNvSpPr/>
            <p:nvPr/>
          </p:nvSpPr>
          <p:spPr>
            <a:xfrm>
              <a:off x="153175" y="2742925"/>
              <a:ext cx="1789550" cy="71800"/>
            </a:xfrm>
            <a:custGeom>
              <a:avLst/>
              <a:gdLst/>
              <a:ahLst/>
              <a:cxnLst/>
              <a:rect l="0" t="0" r="0" b="0"/>
              <a:pathLst>
                <a:path w="71582" h="2872" extrusionOk="0">
                  <a:moveTo>
                    <a:pt x="0" y="0"/>
                  </a:moveTo>
                  <a:lnTo>
                    <a:pt x="5529" y="574"/>
                  </a:lnTo>
                  <a:lnTo>
                    <a:pt x="17484" y="1357"/>
                  </a:lnTo>
                  <a:lnTo>
                    <a:pt x="30635" y="2140"/>
                  </a:lnTo>
                  <a:lnTo>
                    <a:pt x="49016" y="2662"/>
                  </a:lnTo>
                  <a:lnTo>
                    <a:pt x="71582" y="2871"/>
                  </a:lnTo>
                  <a:lnTo>
                    <a:pt x="51856" y="2454"/>
                  </a:lnTo>
                  <a:lnTo>
                    <a:pt x="27049" y="1462"/>
                  </a:lnTo>
                  <a:lnTo>
                    <a:pt x="10311" y="47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24" name="Shape 524"/>
            <p:cNvSpPr/>
            <p:nvPr/>
          </p:nvSpPr>
          <p:spPr>
            <a:xfrm>
              <a:off x="784550" y="131775"/>
              <a:ext cx="388575" cy="151400"/>
            </a:xfrm>
            <a:custGeom>
              <a:avLst/>
              <a:gdLst/>
              <a:ahLst/>
              <a:cxnLst/>
              <a:rect l="0" t="0" r="0" b="0"/>
              <a:pathLst>
                <a:path w="15543" h="6056" extrusionOk="0">
                  <a:moveTo>
                    <a:pt x="7323" y="1"/>
                  </a:moveTo>
                  <a:lnTo>
                    <a:pt x="4484" y="940"/>
                  </a:lnTo>
                  <a:lnTo>
                    <a:pt x="1495" y="1723"/>
                  </a:lnTo>
                  <a:lnTo>
                    <a:pt x="0" y="2715"/>
                  </a:lnTo>
                  <a:lnTo>
                    <a:pt x="0" y="3341"/>
                  </a:lnTo>
                  <a:lnTo>
                    <a:pt x="2541" y="3185"/>
                  </a:lnTo>
                  <a:lnTo>
                    <a:pt x="5978" y="3080"/>
                  </a:lnTo>
                  <a:lnTo>
                    <a:pt x="7921" y="3289"/>
                  </a:lnTo>
                  <a:lnTo>
                    <a:pt x="10611" y="5534"/>
                  </a:lnTo>
                  <a:lnTo>
                    <a:pt x="11059" y="6056"/>
                  </a:lnTo>
                  <a:lnTo>
                    <a:pt x="12254" y="6056"/>
                  </a:lnTo>
                  <a:lnTo>
                    <a:pt x="11955" y="5429"/>
                  </a:lnTo>
                  <a:lnTo>
                    <a:pt x="9714" y="3028"/>
                  </a:lnTo>
                  <a:lnTo>
                    <a:pt x="10611" y="2663"/>
                  </a:lnTo>
                  <a:lnTo>
                    <a:pt x="13450" y="2089"/>
                  </a:lnTo>
                  <a:lnTo>
                    <a:pt x="15542" y="1880"/>
                  </a:lnTo>
                  <a:lnTo>
                    <a:pt x="14645" y="940"/>
                  </a:lnTo>
                  <a:lnTo>
                    <a:pt x="12105" y="418"/>
                  </a:lnTo>
                  <a:lnTo>
                    <a:pt x="9116" y="262"/>
                  </a:lnTo>
                  <a:lnTo>
                    <a:pt x="7323" y="1"/>
                  </a:lnTo>
                  <a:lnTo>
                    <a:pt x="7323" y="1"/>
                  </a:lnTo>
                  <a:close/>
                </a:path>
              </a:pathLst>
            </a:custGeom>
            <a:solidFill>
              <a:srgbClr val="FFEDED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25" name="Shape 525"/>
            <p:cNvSpPr/>
            <p:nvPr/>
          </p:nvSpPr>
          <p:spPr>
            <a:xfrm>
              <a:off x="792025" y="247925"/>
              <a:ext cx="257800" cy="65275"/>
            </a:xfrm>
            <a:custGeom>
              <a:avLst/>
              <a:gdLst/>
              <a:ahLst/>
              <a:cxnLst/>
              <a:rect l="0" t="0" r="0" b="0"/>
              <a:pathLst>
                <a:path w="10312" h="2611" extrusionOk="0">
                  <a:moveTo>
                    <a:pt x="0" y="314"/>
                  </a:moveTo>
                  <a:lnTo>
                    <a:pt x="2092" y="261"/>
                  </a:lnTo>
                  <a:lnTo>
                    <a:pt x="3437" y="522"/>
                  </a:lnTo>
                  <a:lnTo>
                    <a:pt x="5679" y="470"/>
                  </a:lnTo>
                  <a:lnTo>
                    <a:pt x="7472" y="0"/>
                  </a:lnTo>
                  <a:lnTo>
                    <a:pt x="7173" y="940"/>
                  </a:lnTo>
                  <a:lnTo>
                    <a:pt x="6277" y="1514"/>
                  </a:lnTo>
                  <a:lnTo>
                    <a:pt x="7472" y="1305"/>
                  </a:lnTo>
                  <a:lnTo>
                    <a:pt x="7622" y="1827"/>
                  </a:lnTo>
                  <a:lnTo>
                    <a:pt x="8817" y="2036"/>
                  </a:lnTo>
                  <a:lnTo>
                    <a:pt x="10312" y="2245"/>
                  </a:lnTo>
                  <a:lnTo>
                    <a:pt x="9116" y="2610"/>
                  </a:lnTo>
                  <a:lnTo>
                    <a:pt x="7173" y="2454"/>
                  </a:lnTo>
                  <a:lnTo>
                    <a:pt x="6127" y="2506"/>
                  </a:lnTo>
                  <a:lnTo>
                    <a:pt x="4334" y="1984"/>
                  </a:lnTo>
                  <a:lnTo>
                    <a:pt x="2541" y="1514"/>
                  </a:lnTo>
                  <a:lnTo>
                    <a:pt x="897" y="1253"/>
                  </a:lnTo>
                  <a:lnTo>
                    <a:pt x="0" y="731"/>
                  </a:lnTo>
                  <a:lnTo>
                    <a:pt x="0" y="314"/>
                  </a:lnTo>
                  <a:lnTo>
                    <a:pt x="0" y="314"/>
                  </a:lnTo>
                  <a:close/>
                </a:path>
              </a:pathLst>
            </a:custGeom>
            <a:solidFill>
              <a:srgbClr val="FFEDED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26" name="Shape 526"/>
            <p:cNvSpPr/>
            <p:nvPr/>
          </p:nvSpPr>
          <p:spPr>
            <a:xfrm>
              <a:off x="1132000" y="215300"/>
              <a:ext cx="127050" cy="41775"/>
            </a:xfrm>
            <a:custGeom>
              <a:avLst/>
              <a:gdLst/>
              <a:ahLst/>
              <a:cxnLst/>
              <a:rect l="0" t="0" r="0" b="0"/>
              <a:pathLst>
                <a:path w="5082" h="1671" extrusionOk="0">
                  <a:moveTo>
                    <a:pt x="0" y="888"/>
                  </a:moveTo>
                  <a:lnTo>
                    <a:pt x="598" y="1462"/>
                  </a:lnTo>
                  <a:lnTo>
                    <a:pt x="1345" y="1671"/>
                  </a:lnTo>
                  <a:lnTo>
                    <a:pt x="3587" y="1462"/>
                  </a:lnTo>
                  <a:lnTo>
                    <a:pt x="4932" y="888"/>
                  </a:lnTo>
                  <a:lnTo>
                    <a:pt x="5081" y="209"/>
                  </a:lnTo>
                  <a:lnTo>
                    <a:pt x="4782" y="0"/>
                  </a:lnTo>
                  <a:lnTo>
                    <a:pt x="3288" y="575"/>
                  </a:lnTo>
                  <a:lnTo>
                    <a:pt x="1644" y="888"/>
                  </a:lnTo>
                  <a:lnTo>
                    <a:pt x="0" y="888"/>
                  </a:lnTo>
                  <a:lnTo>
                    <a:pt x="0" y="888"/>
                  </a:lnTo>
                  <a:close/>
                </a:path>
              </a:pathLst>
            </a:custGeom>
            <a:solidFill>
              <a:srgbClr val="FFEDED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27" name="Shape 527"/>
            <p:cNvSpPr/>
            <p:nvPr/>
          </p:nvSpPr>
          <p:spPr>
            <a:xfrm>
              <a:off x="1023650" y="317075"/>
              <a:ext cx="130775" cy="14375"/>
            </a:xfrm>
            <a:custGeom>
              <a:avLst/>
              <a:gdLst/>
              <a:ahLst/>
              <a:cxnLst/>
              <a:rect l="0" t="0" r="0" b="0"/>
              <a:pathLst>
                <a:path w="5231" h="575" extrusionOk="0">
                  <a:moveTo>
                    <a:pt x="5231" y="1"/>
                  </a:moveTo>
                  <a:lnTo>
                    <a:pt x="4633" y="262"/>
                  </a:lnTo>
                  <a:lnTo>
                    <a:pt x="1196" y="575"/>
                  </a:lnTo>
                  <a:lnTo>
                    <a:pt x="0" y="523"/>
                  </a:lnTo>
                  <a:lnTo>
                    <a:pt x="449" y="262"/>
                  </a:lnTo>
                  <a:lnTo>
                    <a:pt x="1794" y="157"/>
                  </a:lnTo>
                  <a:lnTo>
                    <a:pt x="3139" y="210"/>
                  </a:lnTo>
                  <a:lnTo>
                    <a:pt x="3438" y="53"/>
                  </a:lnTo>
                  <a:lnTo>
                    <a:pt x="5231" y="1"/>
                  </a:lnTo>
                  <a:lnTo>
                    <a:pt x="5231" y="1"/>
                  </a:lnTo>
                  <a:close/>
                </a:path>
              </a:pathLst>
            </a:custGeom>
            <a:solidFill>
              <a:srgbClr val="FFEDED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28" name="Shape 528"/>
            <p:cNvSpPr/>
            <p:nvPr/>
          </p:nvSpPr>
          <p:spPr>
            <a:xfrm>
              <a:off x="986300" y="334050"/>
              <a:ext cx="198025" cy="31350"/>
            </a:xfrm>
            <a:custGeom>
              <a:avLst/>
              <a:gdLst/>
              <a:ahLst/>
              <a:cxnLst/>
              <a:rect l="0" t="0" r="0" b="0"/>
              <a:pathLst>
                <a:path w="7921" h="1254" extrusionOk="0">
                  <a:moveTo>
                    <a:pt x="1196" y="0"/>
                  </a:moveTo>
                  <a:lnTo>
                    <a:pt x="0" y="261"/>
                  </a:lnTo>
                  <a:lnTo>
                    <a:pt x="747" y="783"/>
                  </a:lnTo>
                  <a:lnTo>
                    <a:pt x="1943" y="1253"/>
                  </a:lnTo>
                  <a:lnTo>
                    <a:pt x="3138" y="1201"/>
                  </a:lnTo>
                  <a:lnTo>
                    <a:pt x="5380" y="992"/>
                  </a:lnTo>
                  <a:lnTo>
                    <a:pt x="7472" y="835"/>
                  </a:lnTo>
                  <a:lnTo>
                    <a:pt x="7920" y="627"/>
                  </a:lnTo>
                  <a:lnTo>
                    <a:pt x="7323" y="366"/>
                  </a:lnTo>
                  <a:lnTo>
                    <a:pt x="5679" y="314"/>
                  </a:lnTo>
                  <a:lnTo>
                    <a:pt x="3736" y="470"/>
                  </a:lnTo>
                  <a:lnTo>
                    <a:pt x="1793" y="783"/>
                  </a:lnTo>
                  <a:lnTo>
                    <a:pt x="1345" y="522"/>
                  </a:lnTo>
                  <a:lnTo>
                    <a:pt x="1196" y="0"/>
                  </a:lnTo>
                  <a:lnTo>
                    <a:pt x="1196" y="0"/>
                  </a:lnTo>
                  <a:close/>
                </a:path>
              </a:pathLst>
            </a:custGeom>
            <a:solidFill>
              <a:srgbClr val="FFEDED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29" name="Shape 529"/>
            <p:cNvSpPr/>
            <p:nvPr/>
          </p:nvSpPr>
          <p:spPr>
            <a:xfrm>
              <a:off x="1894125" y="382325"/>
              <a:ext cx="227925" cy="130525"/>
            </a:xfrm>
            <a:custGeom>
              <a:avLst/>
              <a:gdLst/>
              <a:ahLst/>
              <a:cxnLst/>
              <a:rect l="0" t="0" r="0" b="0"/>
              <a:pathLst>
                <a:path w="9117" h="5221" extrusionOk="0">
                  <a:moveTo>
                    <a:pt x="7025" y="1"/>
                  </a:moveTo>
                  <a:lnTo>
                    <a:pt x="4036" y="1"/>
                  </a:lnTo>
                  <a:lnTo>
                    <a:pt x="1346" y="731"/>
                  </a:lnTo>
                  <a:lnTo>
                    <a:pt x="1" y="1932"/>
                  </a:lnTo>
                  <a:lnTo>
                    <a:pt x="898" y="3550"/>
                  </a:lnTo>
                  <a:lnTo>
                    <a:pt x="5680" y="5220"/>
                  </a:lnTo>
                  <a:lnTo>
                    <a:pt x="4335" y="3289"/>
                  </a:lnTo>
                  <a:lnTo>
                    <a:pt x="7772" y="2506"/>
                  </a:lnTo>
                  <a:lnTo>
                    <a:pt x="9117" y="1671"/>
                  </a:lnTo>
                  <a:lnTo>
                    <a:pt x="7025" y="1"/>
                  </a:lnTo>
                  <a:lnTo>
                    <a:pt x="7025" y="1"/>
                  </a:lnTo>
                  <a:close/>
                </a:path>
              </a:pathLst>
            </a:custGeom>
            <a:solidFill>
              <a:srgbClr val="FFEDED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30" name="Shape 530"/>
            <p:cNvSpPr/>
            <p:nvPr/>
          </p:nvSpPr>
          <p:spPr>
            <a:xfrm>
              <a:off x="612700" y="498475"/>
              <a:ext cx="280225" cy="347125"/>
            </a:xfrm>
            <a:custGeom>
              <a:avLst/>
              <a:gdLst/>
              <a:ahLst/>
              <a:cxnLst/>
              <a:rect l="0" t="0" r="0" b="0"/>
              <a:pathLst>
                <a:path w="11209" h="13885" extrusionOk="0">
                  <a:moveTo>
                    <a:pt x="6426" y="992"/>
                  </a:moveTo>
                  <a:lnTo>
                    <a:pt x="1644" y="2662"/>
                  </a:lnTo>
                  <a:lnTo>
                    <a:pt x="897" y="4280"/>
                  </a:lnTo>
                  <a:lnTo>
                    <a:pt x="299" y="6838"/>
                  </a:lnTo>
                  <a:lnTo>
                    <a:pt x="0" y="10178"/>
                  </a:lnTo>
                  <a:lnTo>
                    <a:pt x="747" y="13884"/>
                  </a:lnTo>
                  <a:lnTo>
                    <a:pt x="3587" y="12997"/>
                  </a:lnTo>
                  <a:lnTo>
                    <a:pt x="9415" y="12579"/>
                  </a:lnTo>
                  <a:lnTo>
                    <a:pt x="6725" y="10335"/>
                  </a:lnTo>
                  <a:lnTo>
                    <a:pt x="5380" y="8299"/>
                  </a:lnTo>
                  <a:lnTo>
                    <a:pt x="4633" y="6159"/>
                  </a:lnTo>
                  <a:lnTo>
                    <a:pt x="5230" y="4959"/>
                  </a:lnTo>
                  <a:lnTo>
                    <a:pt x="6277" y="3132"/>
                  </a:lnTo>
                  <a:lnTo>
                    <a:pt x="8966" y="1357"/>
                  </a:lnTo>
                  <a:lnTo>
                    <a:pt x="11208" y="0"/>
                  </a:lnTo>
                  <a:lnTo>
                    <a:pt x="6426" y="992"/>
                  </a:lnTo>
                  <a:lnTo>
                    <a:pt x="6426" y="992"/>
                  </a:lnTo>
                  <a:close/>
                </a:path>
              </a:pathLst>
            </a:custGeom>
            <a:solidFill>
              <a:srgbClr val="FFEDED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31" name="Shape 531"/>
            <p:cNvSpPr/>
            <p:nvPr/>
          </p:nvSpPr>
          <p:spPr>
            <a:xfrm>
              <a:off x="963875" y="656350"/>
              <a:ext cx="340000" cy="121400"/>
            </a:xfrm>
            <a:custGeom>
              <a:avLst/>
              <a:gdLst/>
              <a:ahLst/>
              <a:cxnLst/>
              <a:rect l="0" t="0" r="0" b="0"/>
              <a:pathLst>
                <a:path w="13600" h="4856" extrusionOk="0">
                  <a:moveTo>
                    <a:pt x="4185" y="53"/>
                  </a:moveTo>
                  <a:lnTo>
                    <a:pt x="748" y="1254"/>
                  </a:lnTo>
                  <a:lnTo>
                    <a:pt x="299" y="2402"/>
                  </a:lnTo>
                  <a:lnTo>
                    <a:pt x="748" y="3655"/>
                  </a:lnTo>
                  <a:lnTo>
                    <a:pt x="0" y="4803"/>
                  </a:lnTo>
                  <a:lnTo>
                    <a:pt x="2391" y="4803"/>
                  </a:lnTo>
                  <a:lnTo>
                    <a:pt x="7174" y="4855"/>
                  </a:lnTo>
                  <a:lnTo>
                    <a:pt x="11358" y="4438"/>
                  </a:lnTo>
                  <a:lnTo>
                    <a:pt x="13599" y="3237"/>
                  </a:lnTo>
                  <a:lnTo>
                    <a:pt x="13002" y="1880"/>
                  </a:lnTo>
                  <a:lnTo>
                    <a:pt x="10760" y="836"/>
                  </a:lnTo>
                  <a:lnTo>
                    <a:pt x="7174" y="1"/>
                  </a:lnTo>
                  <a:lnTo>
                    <a:pt x="4185" y="53"/>
                  </a:lnTo>
                  <a:lnTo>
                    <a:pt x="4185" y="53"/>
                  </a:lnTo>
                  <a:close/>
                </a:path>
              </a:pathLst>
            </a:custGeom>
            <a:solidFill>
              <a:srgbClr val="FFEDED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32" name="Shape 532"/>
            <p:cNvSpPr/>
            <p:nvPr/>
          </p:nvSpPr>
          <p:spPr>
            <a:xfrm>
              <a:off x="1640075" y="595025"/>
              <a:ext cx="418475" cy="140950"/>
            </a:xfrm>
            <a:custGeom>
              <a:avLst/>
              <a:gdLst/>
              <a:ahLst/>
              <a:cxnLst/>
              <a:rect l="0" t="0" r="0" b="0"/>
              <a:pathLst>
                <a:path w="16739" h="5638" extrusionOk="0">
                  <a:moveTo>
                    <a:pt x="5680" y="262"/>
                  </a:moveTo>
                  <a:lnTo>
                    <a:pt x="1794" y="1723"/>
                  </a:lnTo>
                  <a:lnTo>
                    <a:pt x="1" y="3654"/>
                  </a:lnTo>
                  <a:lnTo>
                    <a:pt x="1197" y="5168"/>
                  </a:lnTo>
                  <a:lnTo>
                    <a:pt x="5979" y="5638"/>
                  </a:lnTo>
                  <a:lnTo>
                    <a:pt x="9864" y="4803"/>
                  </a:lnTo>
                  <a:lnTo>
                    <a:pt x="11060" y="3602"/>
                  </a:lnTo>
                  <a:lnTo>
                    <a:pt x="14198" y="3602"/>
                  </a:lnTo>
                  <a:lnTo>
                    <a:pt x="16738" y="2506"/>
                  </a:lnTo>
                  <a:lnTo>
                    <a:pt x="14646" y="1045"/>
                  </a:lnTo>
                  <a:lnTo>
                    <a:pt x="11657" y="418"/>
                  </a:lnTo>
                  <a:lnTo>
                    <a:pt x="8220" y="1"/>
                  </a:lnTo>
                  <a:lnTo>
                    <a:pt x="5680" y="262"/>
                  </a:lnTo>
                  <a:lnTo>
                    <a:pt x="5680" y="262"/>
                  </a:lnTo>
                  <a:close/>
                </a:path>
              </a:pathLst>
            </a:custGeom>
            <a:solidFill>
              <a:srgbClr val="FFEDED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33" name="Shape 533"/>
            <p:cNvSpPr/>
            <p:nvPr/>
          </p:nvSpPr>
          <p:spPr>
            <a:xfrm>
              <a:off x="1296375" y="828600"/>
              <a:ext cx="736025" cy="86150"/>
            </a:xfrm>
            <a:custGeom>
              <a:avLst/>
              <a:gdLst/>
              <a:ahLst/>
              <a:cxnLst/>
              <a:rect l="0" t="0" r="0" b="0"/>
              <a:pathLst>
                <a:path w="29441" h="3446" extrusionOk="0">
                  <a:moveTo>
                    <a:pt x="2392" y="3446"/>
                  </a:moveTo>
                  <a:lnTo>
                    <a:pt x="1" y="2872"/>
                  </a:lnTo>
                  <a:lnTo>
                    <a:pt x="449" y="1828"/>
                  </a:lnTo>
                  <a:lnTo>
                    <a:pt x="3886" y="888"/>
                  </a:lnTo>
                  <a:lnTo>
                    <a:pt x="8967" y="105"/>
                  </a:lnTo>
                  <a:lnTo>
                    <a:pt x="15841" y="1"/>
                  </a:lnTo>
                  <a:lnTo>
                    <a:pt x="19727" y="53"/>
                  </a:lnTo>
                  <a:lnTo>
                    <a:pt x="25256" y="262"/>
                  </a:lnTo>
                  <a:lnTo>
                    <a:pt x="29141" y="1149"/>
                  </a:lnTo>
                  <a:lnTo>
                    <a:pt x="29440" y="2350"/>
                  </a:lnTo>
                  <a:lnTo>
                    <a:pt x="26451" y="3133"/>
                  </a:lnTo>
                  <a:lnTo>
                    <a:pt x="21968" y="2506"/>
                  </a:lnTo>
                  <a:lnTo>
                    <a:pt x="16887" y="2245"/>
                  </a:lnTo>
                  <a:lnTo>
                    <a:pt x="10013" y="2454"/>
                  </a:lnTo>
                  <a:lnTo>
                    <a:pt x="2392" y="3446"/>
                  </a:lnTo>
                  <a:lnTo>
                    <a:pt x="2392" y="3446"/>
                  </a:lnTo>
                  <a:close/>
                </a:path>
              </a:pathLst>
            </a:custGeom>
            <a:solidFill>
              <a:srgbClr val="FFEDED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34" name="Shape 534"/>
            <p:cNvSpPr/>
            <p:nvPr/>
          </p:nvSpPr>
          <p:spPr>
            <a:xfrm>
              <a:off x="997500" y="1008675"/>
              <a:ext cx="500650" cy="182725"/>
            </a:xfrm>
            <a:custGeom>
              <a:avLst/>
              <a:gdLst/>
              <a:ahLst/>
              <a:cxnLst/>
              <a:rect l="0" t="0" r="0" b="0"/>
              <a:pathLst>
                <a:path w="20026" h="7309" extrusionOk="0">
                  <a:moveTo>
                    <a:pt x="17485" y="1"/>
                  </a:moveTo>
                  <a:lnTo>
                    <a:pt x="19278" y="1567"/>
                  </a:lnTo>
                  <a:lnTo>
                    <a:pt x="17036" y="2559"/>
                  </a:lnTo>
                  <a:lnTo>
                    <a:pt x="17036" y="3394"/>
                  </a:lnTo>
                  <a:lnTo>
                    <a:pt x="20025" y="3707"/>
                  </a:lnTo>
                  <a:lnTo>
                    <a:pt x="19726" y="5168"/>
                  </a:lnTo>
                  <a:lnTo>
                    <a:pt x="16738" y="6787"/>
                  </a:lnTo>
                  <a:lnTo>
                    <a:pt x="12553" y="7309"/>
                  </a:lnTo>
                  <a:lnTo>
                    <a:pt x="5081" y="7048"/>
                  </a:lnTo>
                  <a:lnTo>
                    <a:pt x="2840" y="4960"/>
                  </a:lnTo>
                  <a:lnTo>
                    <a:pt x="0" y="4542"/>
                  </a:lnTo>
                  <a:lnTo>
                    <a:pt x="3288" y="1776"/>
                  </a:lnTo>
                  <a:lnTo>
                    <a:pt x="7173" y="419"/>
                  </a:lnTo>
                  <a:lnTo>
                    <a:pt x="11358" y="1"/>
                  </a:lnTo>
                  <a:lnTo>
                    <a:pt x="17485" y="1"/>
                  </a:lnTo>
                  <a:lnTo>
                    <a:pt x="17485" y="1"/>
                  </a:lnTo>
                  <a:close/>
                </a:path>
              </a:pathLst>
            </a:custGeom>
            <a:solidFill>
              <a:srgbClr val="FFEDED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35" name="Shape 535"/>
            <p:cNvSpPr/>
            <p:nvPr/>
          </p:nvSpPr>
          <p:spPr>
            <a:xfrm>
              <a:off x="769600" y="1157450"/>
              <a:ext cx="295175" cy="185325"/>
            </a:xfrm>
            <a:custGeom>
              <a:avLst/>
              <a:gdLst/>
              <a:ahLst/>
              <a:cxnLst/>
              <a:rect l="0" t="0" r="0" b="0"/>
              <a:pathLst>
                <a:path w="11807" h="7413" extrusionOk="0">
                  <a:moveTo>
                    <a:pt x="6576" y="0"/>
                  </a:moveTo>
                  <a:lnTo>
                    <a:pt x="10312" y="888"/>
                  </a:lnTo>
                  <a:lnTo>
                    <a:pt x="11806" y="3028"/>
                  </a:lnTo>
                  <a:lnTo>
                    <a:pt x="10461" y="5533"/>
                  </a:lnTo>
                  <a:lnTo>
                    <a:pt x="5380" y="5846"/>
                  </a:lnTo>
                  <a:lnTo>
                    <a:pt x="1" y="7412"/>
                  </a:lnTo>
                  <a:lnTo>
                    <a:pt x="1495" y="4698"/>
                  </a:lnTo>
                  <a:lnTo>
                    <a:pt x="2840" y="1932"/>
                  </a:lnTo>
                  <a:lnTo>
                    <a:pt x="6576" y="0"/>
                  </a:lnTo>
                  <a:lnTo>
                    <a:pt x="6576" y="0"/>
                  </a:lnTo>
                  <a:close/>
                </a:path>
              </a:pathLst>
            </a:custGeom>
            <a:solidFill>
              <a:srgbClr val="FFEDED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36" name="Shape 536"/>
            <p:cNvSpPr/>
            <p:nvPr/>
          </p:nvSpPr>
          <p:spPr>
            <a:xfrm>
              <a:off x="1535475" y="1021725"/>
              <a:ext cx="250350" cy="118775"/>
            </a:xfrm>
            <a:custGeom>
              <a:avLst/>
              <a:gdLst/>
              <a:ahLst/>
              <a:cxnLst/>
              <a:rect l="0" t="0" r="0" b="0"/>
              <a:pathLst>
                <a:path w="10014" h="4751" extrusionOk="0">
                  <a:moveTo>
                    <a:pt x="1" y="1201"/>
                  </a:moveTo>
                  <a:lnTo>
                    <a:pt x="2541" y="1"/>
                  </a:lnTo>
                  <a:lnTo>
                    <a:pt x="5978" y="1"/>
                  </a:lnTo>
                  <a:lnTo>
                    <a:pt x="8967" y="993"/>
                  </a:lnTo>
                  <a:lnTo>
                    <a:pt x="10013" y="1932"/>
                  </a:lnTo>
                  <a:lnTo>
                    <a:pt x="8818" y="3394"/>
                  </a:lnTo>
                  <a:lnTo>
                    <a:pt x="3737" y="4751"/>
                  </a:lnTo>
                  <a:lnTo>
                    <a:pt x="598" y="4490"/>
                  </a:lnTo>
                  <a:lnTo>
                    <a:pt x="598" y="3759"/>
                  </a:lnTo>
                  <a:lnTo>
                    <a:pt x="3587" y="3028"/>
                  </a:lnTo>
                  <a:lnTo>
                    <a:pt x="3587" y="2089"/>
                  </a:lnTo>
                  <a:lnTo>
                    <a:pt x="1" y="1201"/>
                  </a:lnTo>
                  <a:lnTo>
                    <a:pt x="1" y="1201"/>
                  </a:lnTo>
                  <a:close/>
                </a:path>
              </a:pathLst>
            </a:custGeom>
            <a:solidFill>
              <a:srgbClr val="FFEDED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37" name="Shape 537"/>
            <p:cNvSpPr/>
            <p:nvPr/>
          </p:nvSpPr>
          <p:spPr>
            <a:xfrm>
              <a:off x="668725" y="1448450"/>
              <a:ext cx="411000" cy="82225"/>
            </a:xfrm>
            <a:custGeom>
              <a:avLst/>
              <a:gdLst/>
              <a:ahLst/>
              <a:cxnLst/>
              <a:rect l="0" t="0" r="0" b="0"/>
              <a:pathLst>
                <a:path w="16440" h="3289" extrusionOk="0">
                  <a:moveTo>
                    <a:pt x="1047" y="731"/>
                  </a:moveTo>
                  <a:lnTo>
                    <a:pt x="4932" y="888"/>
                  </a:lnTo>
                  <a:lnTo>
                    <a:pt x="12554" y="0"/>
                  </a:lnTo>
                  <a:lnTo>
                    <a:pt x="10760" y="627"/>
                  </a:lnTo>
                  <a:lnTo>
                    <a:pt x="16439" y="366"/>
                  </a:lnTo>
                  <a:lnTo>
                    <a:pt x="2392" y="2714"/>
                  </a:lnTo>
                  <a:lnTo>
                    <a:pt x="1" y="3289"/>
                  </a:lnTo>
                  <a:lnTo>
                    <a:pt x="1645" y="1827"/>
                  </a:lnTo>
                  <a:lnTo>
                    <a:pt x="1047" y="731"/>
                  </a:lnTo>
                  <a:lnTo>
                    <a:pt x="1047" y="731"/>
                  </a:lnTo>
                  <a:close/>
                </a:path>
              </a:pathLst>
            </a:custGeom>
            <a:solidFill>
              <a:srgbClr val="FFEDED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38" name="Shape 538"/>
            <p:cNvSpPr/>
            <p:nvPr/>
          </p:nvSpPr>
          <p:spPr>
            <a:xfrm>
              <a:off x="1031125" y="1453675"/>
              <a:ext cx="205500" cy="219250"/>
            </a:xfrm>
            <a:custGeom>
              <a:avLst/>
              <a:gdLst/>
              <a:ahLst/>
              <a:cxnLst/>
              <a:rect l="0" t="0" r="0" b="0"/>
              <a:pathLst>
                <a:path w="8220" h="8770" extrusionOk="0">
                  <a:moveTo>
                    <a:pt x="6277" y="0"/>
                  </a:moveTo>
                  <a:lnTo>
                    <a:pt x="299" y="6420"/>
                  </a:lnTo>
                  <a:lnTo>
                    <a:pt x="0" y="8769"/>
                  </a:lnTo>
                  <a:lnTo>
                    <a:pt x="8220" y="2140"/>
                  </a:lnTo>
                  <a:lnTo>
                    <a:pt x="7323" y="1357"/>
                  </a:lnTo>
                  <a:lnTo>
                    <a:pt x="6277" y="0"/>
                  </a:lnTo>
                  <a:lnTo>
                    <a:pt x="6277" y="0"/>
                  </a:lnTo>
                  <a:close/>
                </a:path>
              </a:pathLst>
            </a:custGeom>
            <a:solidFill>
              <a:srgbClr val="FFEDED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39" name="Shape 539"/>
            <p:cNvSpPr/>
            <p:nvPr/>
          </p:nvSpPr>
          <p:spPr>
            <a:xfrm>
              <a:off x="1247800" y="1411900"/>
              <a:ext cx="403525" cy="242750"/>
            </a:xfrm>
            <a:custGeom>
              <a:avLst/>
              <a:gdLst/>
              <a:ahLst/>
              <a:cxnLst/>
              <a:rect l="0" t="0" r="0" b="0"/>
              <a:pathLst>
                <a:path w="16141" h="9710" extrusionOk="0">
                  <a:moveTo>
                    <a:pt x="10163" y="1"/>
                  </a:moveTo>
                  <a:lnTo>
                    <a:pt x="3737" y="2611"/>
                  </a:lnTo>
                  <a:lnTo>
                    <a:pt x="3737" y="4646"/>
                  </a:lnTo>
                  <a:lnTo>
                    <a:pt x="300" y="5534"/>
                  </a:lnTo>
                  <a:lnTo>
                    <a:pt x="4484" y="5534"/>
                  </a:lnTo>
                  <a:lnTo>
                    <a:pt x="1047" y="7204"/>
                  </a:lnTo>
                  <a:lnTo>
                    <a:pt x="5530" y="7047"/>
                  </a:lnTo>
                  <a:lnTo>
                    <a:pt x="1" y="9709"/>
                  </a:lnTo>
                  <a:lnTo>
                    <a:pt x="7174" y="9135"/>
                  </a:lnTo>
                  <a:lnTo>
                    <a:pt x="9714" y="6160"/>
                  </a:lnTo>
                  <a:lnTo>
                    <a:pt x="12404" y="3133"/>
                  </a:lnTo>
                  <a:lnTo>
                    <a:pt x="16140" y="1932"/>
                  </a:lnTo>
                  <a:lnTo>
                    <a:pt x="11508" y="1828"/>
                  </a:lnTo>
                  <a:lnTo>
                    <a:pt x="12404" y="888"/>
                  </a:lnTo>
                  <a:lnTo>
                    <a:pt x="10163" y="1"/>
                  </a:lnTo>
                  <a:lnTo>
                    <a:pt x="10163" y="1"/>
                  </a:lnTo>
                  <a:close/>
                </a:path>
              </a:pathLst>
            </a:custGeom>
            <a:solidFill>
              <a:srgbClr val="FFEDED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40" name="Shape 540"/>
            <p:cNvSpPr/>
            <p:nvPr/>
          </p:nvSpPr>
          <p:spPr>
            <a:xfrm>
              <a:off x="1083425" y="1706825"/>
              <a:ext cx="254075" cy="193150"/>
            </a:xfrm>
            <a:custGeom>
              <a:avLst/>
              <a:gdLst/>
              <a:ahLst/>
              <a:cxnLst/>
              <a:rect l="0" t="0" r="0" b="0"/>
              <a:pathLst>
                <a:path w="10163" h="7726" extrusionOk="0">
                  <a:moveTo>
                    <a:pt x="7622" y="105"/>
                  </a:moveTo>
                  <a:lnTo>
                    <a:pt x="1644" y="627"/>
                  </a:lnTo>
                  <a:lnTo>
                    <a:pt x="299" y="2610"/>
                  </a:lnTo>
                  <a:lnTo>
                    <a:pt x="0" y="5168"/>
                  </a:lnTo>
                  <a:lnTo>
                    <a:pt x="1644" y="6838"/>
                  </a:lnTo>
                  <a:lnTo>
                    <a:pt x="4484" y="7725"/>
                  </a:lnTo>
                  <a:lnTo>
                    <a:pt x="7323" y="5011"/>
                  </a:lnTo>
                  <a:lnTo>
                    <a:pt x="7921" y="2662"/>
                  </a:lnTo>
                  <a:lnTo>
                    <a:pt x="10162" y="0"/>
                  </a:lnTo>
                  <a:lnTo>
                    <a:pt x="7622" y="105"/>
                  </a:lnTo>
                  <a:lnTo>
                    <a:pt x="7622" y="105"/>
                  </a:lnTo>
                  <a:close/>
                </a:path>
              </a:pathLst>
            </a:custGeom>
            <a:solidFill>
              <a:srgbClr val="FFEDED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41" name="Shape 541"/>
            <p:cNvSpPr/>
            <p:nvPr/>
          </p:nvSpPr>
          <p:spPr>
            <a:xfrm>
              <a:off x="904100" y="1705500"/>
              <a:ext cx="127050" cy="258400"/>
            </a:xfrm>
            <a:custGeom>
              <a:avLst/>
              <a:gdLst/>
              <a:ahLst/>
              <a:cxnLst/>
              <a:rect l="0" t="0" r="0" b="0"/>
              <a:pathLst>
                <a:path w="5082" h="10336" extrusionOk="0">
                  <a:moveTo>
                    <a:pt x="4633" y="1"/>
                  </a:moveTo>
                  <a:lnTo>
                    <a:pt x="1196" y="4751"/>
                  </a:lnTo>
                  <a:lnTo>
                    <a:pt x="0" y="8352"/>
                  </a:lnTo>
                  <a:lnTo>
                    <a:pt x="1943" y="10336"/>
                  </a:lnTo>
                  <a:lnTo>
                    <a:pt x="1943" y="7465"/>
                  </a:lnTo>
                  <a:lnTo>
                    <a:pt x="3288" y="3864"/>
                  </a:lnTo>
                  <a:lnTo>
                    <a:pt x="5081" y="1723"/>
                  </a:lnTo>
                  <a:lnTo>
                    <a:pt x="4633" y="1"/>
                  </a:lnTo>
                  <a:lnTo>
                    <a:pt x="4633" y="1"/>
                  </a:lnTo>
                  <a:close/>
                </a:path>
              </a:pathLst>
            </a:custGeom>
            <a:solidFill>
              <a:srgbClr val="FFEDED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42" name="Shape 542"/>
            <p:cNvSpPr/>
            <p:nvPr/>
          </p:nvSpPr>
          <p:spPr>
            <a:xfrm>
              <a:off x="1565375" y="1773375"/>
              <a:ext cx="209225" cy="112250"/>
            </a:xfrm>
            <a:custGeom>
              <a:avLst/>
              <a:gdLst/>
              <a:ahLst/>
              <a:cxnLst/>
              <a:rect l="0" t="0" r="0" b="0"/>
              <a:pathLst>
                <a:path w="8369" h="4490" extrusionOk="0">
                  <a:moveTo>
                    <a:pt x="8369" y="0"/>
                  </a:moveTo>
                  <a:lnTo>
                    <a:pt x="5081" y="4489"/>
                  </a:lnTo>
                  <a:lnTo>
                    <a:pt x="0" y="3758"/>
                  </a:lnTo>
                  <a:lnTo>
                    <a:pt x="4035" y="3184"/>
                  </a:lnTo>
                  <a:lnTo>
                    <a:pt x="8369" y="0"/>
                  </a:lnTo>
                  <a:lnTo>
                    <a:pt x="8369" y="0"/>
                  </a:lnTo>
                  <a:close/>
                </a:path>
              </a:pathLst>
            </a:custGeom>
            <a:solidFill>
              <a:srgbClr val="FFEDED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43" name="Shape 543"/>
            <p:cNvSpPr/>
            <p:nvPr/>
          </p:nvSpPr>
          <p:spPr>
            <a:xfrm>
              <a:off x="650050" y="2799025"/>
              <a:ext cx="1005000" cy="154000"/>
            </a:xfrm>
            <a:custGeom>
              <a:avLst/>
              <a:gdLst/>
              <a:ahLst/>
              <a:cxnLst/>
              <a:rect l="0" t="0" r="0" b="0"/>
              <a:pathLst>
                <a:path w="40200" h="6160" extrusionOk="0">
                  <a:moveTo>
                    <a:pt x="1495" y="1"/>
                  </a:moveTo>
                  <a:lnTo>
                    <a:pt x="22118" y="575"/>
                  </a:lnTo>
                  <a:lnTo>
                    <a:pt x="40200" y="784"/>
                  </a:lnTo>
                  <a:lnTo>
                    <a:pt x="22715" y="1201"/>
                  </a:lnTo>
                  <a:lnTo>
                    <a:pt x="39751" y="1723"/>
                  </a:lnTo>
                  <a:lnTo>
                    <a:pt x="23014" y="1984"/>
                  </a:lnTo>
                  <a:lnTo>
                    <a:pt x="39901" y="2611"/>
                  </a:lnTo>
                  <a:lnTo>
                    <a:pt x="22566" y="2767"/>
                  </a:lnTo>
                  <a:lnTo>
                    <a:pt x="39303" y="3498"/>
                  </a:lnTo>
                  <a:lnTo>
                    <a:pt x="21819" y="3602"/>
                  </a:lnTo>
                  <a:lnTo>
                    <a:pt x="39154" y="4229"/>
                  </a:lnTo>
                  <a:lnTo>
                    <a:pt x="22865" y="4281"/>
                  </a:lnTo>
                  <a:lnTo>
                    <a:pt x="38556" y="5116"/>
                  </a:lnTo>
                  <a:lnTo>
                    <a:pt x="22267" y="5273"/>
                  </a:lnTo>
                  <a:lnTo>
                    <a:pt x="38556" y="5951"/>
                  </a:lnTo>
                  <a:lnTo>
                    <a:pt x="20773" y="6160"/>
                  </a:lnTo>
                  <a:lnTo>
                    <a:pt x="897" y="5325"/>
                  </a:lnTo>
                  <a:lnTo>
                    <a:pt x="18979" y="5377"/>
                  </a:lnTo>
                  <a:lnTo>
                    <a:pt x="299" y="4385"/>
                  </a:lnTo>
                  <a:lnTo>
                    <a:pt x="17485" y="4281"/>
                  </a:lnTo>
                  <a:lnTo>
                    <a:pt x="449" y="3446"/>
                  </a:lnTo>
                  <a:lnTo>
                    <a:pt x="18083" y="3446"/>
                  </a:lnTo>
                  <a:lnTo>
                    <a:pt x="0" y="2402"/>
                  </a:lnTo>
                  <a:lnTo>
                    <a:pt x="17784" y="2350"/>
                  </a:lnTo>
                  <a:lnTo>
                    <a:pt x="1345" y="1201"/>
                  </a:lnTo>
                  <a:lnTo>
                    <a:pt x="17784" y="1306"/>
                  </a:lnTo>
                  <a:lnTo>
                    <a:pt x="1495" y="1"/>
                  </a:lnTo>
                  <a:lnTo>
                    <a:pt x="1495" y="1"/>
                  </a:lnTo>
                  <a:close/>
                </a:path>
              </a:pathLst>
            </a:custGeom>
            <a:solidFill>
              <a:srgbClr val="FFEDED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</p:grpSp>
      <p:grpSp>
        <p:nvGrpSpPr>
          <p:cNvPr id="544" name="Shape 544"/>
          <p:cNvGrpSpPr/>
          <p:nvPr/>
        </p:nvGrpSpPr>
        <p:grpSpPr>
          <a:xfrm>
            <a:off x="5334000" y="4214613"/>
            <a:ext cx="3564130" cy="2462610"/>
            <a:chOff x="0" y="28225"/>
            <a:chExt cx="2980250" cy="2943550"/>
          </a:xfrm>
        </p:grpSpPr>
        <p:sp>
          <p:nvSpPr>
            <p:cNvPr id="545" name="Shape 545"/>
            <p:cNvSpPr/>
            <p:nvPr/>
          </p:nvSpPr>
          <p:spPr>
            <a:xfrm>
              <a:off x="5925" y="33875"/>
              <a:ext cx="2966425" cy="2937900"/>
            </a:xfrm>
            <a:custGeom>
              <a:avLst/>
              <a:gdLst/>
              <a:ahLst/>
              <a:cxnLst/>
              <a:rect l="0" t="0" r="0" b="0"/>
              <a:pathLst>
                <a:path w="118657" h="117516" extrusionOk="0">
                  <a:moveTo>
                    <a:pt x="553" y="80679"/>
                  </a:moveTo>
                  <a:lnTo>
                    <a:pt x="0" y="115877"/>
                  </a:lnTo>
                  <a:lnTo>
                    <a:pt x="118657" y="117515"/>
                  </a:lnTo>
                  <a:lnTo>
                    <a:pt x="107000" y="101244"/>
                  </a:lnTo>
                  <a:lnTo>
                    <a:pt x="106289" y="95142"/>
                  </a:lnTo>
                  <a:lnTo>
                    <a:pt x="101864" y="89605"/>
                  </a:lnTo>
                  <a:lnTo>
                    <a:pt x="100046" y="82487"/>
                  </a:lnTo>
                  <a:lnTo>
                    <a:pt x="96055" y="76216"/>
                  </a:lnTo>
                  <a:lnTo>
                    <a:pt x="96332" y="70283"/>
                  </a:lnTo>
                  <a:lnTo>
                    <a:pt x="92065" y="63786"/>
                  </a:lnTo>
                  <a:lnTo>
                    <a:pt x="89220" y="61357"/>
                  </a:lnTo>
                  <a:lnTo>
                    <a:pt x="89654" y="50792"/>
                  </a:lnTo>
                  <a:lnTo>
                    <a:pt x="91077" y="45255"/>
                  </a:lnTo>
                  <a:lnTo>
                    <a:pt x="91077" y="41809"/>
                  </a:lnTo>
                  <a:lnTo>
                    <a:pt x="90366" y="38363"/>
                  </a:lnTo>
                  <a:lnTo>
                    <a:pt x="90484" y="32487"/>
                  </a:lnTo>
                  <a:lnTo>
                    <a:pt x="88311" y="24521"/>
                  </a:lnTo>
                  <a:lnTo>
                    <a:pt x="87679" y="20848"/>
                  </a:lnTo>
                  <a:lnTo>
                    <a:pt x="86256" y="18927"/>
                  </a:lnTo>
                  <a:lnTo>
                    <a:pt x="86967" y="12939"/>
                  </a:lnTo>
                  <a:lnTo>
                    <a:pt x="84952" y="8363"/>
                  </a:lnTo>
                  <a:lnTo>
                    <a:pt x="81554" y="2656"/>
                  </a:lnTo>
                  <a:lnTo>
                    <a:pt x="78788" y="1"/>
                  </a:lnTo>
                  <a:lnTo>
                    <a:pt x="75074" y="848"/>
                  </a:lnTo>
                  <a:lnTo>
                    <a:pt x="69898" y="1"/>
                  </a:lnTo>
                  <a:lnTo>
                    <a:pt x="65512" y="509"/>
                  </a:lnTo>
                  <a:lnTo>
                    <a:pt x="61679" y="5029"/>
                  </a:lnTo>
                  <a:lnTo>
                    <a:pt x="57531" y="12317"/>
                  </a:lnTo>
                  <a:lnTo>
                    <a:pt x="53421" y="23617"/>
                  </a:lnTo>
                  <a:lnTo>
                    <a:pt x="49668" y="36837"/>
                  </a:lnTo>
                  <a:lnTo>
                    <a:pt x="52987" y="43334"/>
                  </a:lnTo>
                  <a:lnTo>
                    <a:pt x="53263" y="47289"/>
                  </a:lnTo>
                  <a:lnTo>
                    <a:pt x="49865" y="56442"/>
                  </a:lnTo>
                  <a:lnTo>
                    <a:pt x="47376" y="59210"/>
                  </a:lnTo>
                  <a:lnTo>
                    <a:pt x="33033" y="66329"/>
                  </a:lnTo>
                  <a:lnTo>
                    <a:pt x="29674" y="70170"/>
                  </a:lnTo>
                  <a:lnTo>
                    <a:pt x="11380" y="79323"/>
                  </a:lnTo>
                  <a:lnTo>
                    <a:pt x="553" y="80679"/>
                  </a:lnTo>
                  <a:lnTo>
                    <a:pt x="553" y="80679"/>
                  </a:lnTo>
                  <a:close/>
                </a:path>
              </a:pathLst>
            </a:custGeom>
            <a:solidFill>
              <a:srgbClr val="FFE5B2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46" name="Shape 546"/>
            <p:cNvSpPr/>
            <p:nvPr/>
          </p:nvSpPr>
          <p:spPr>
            <a:xfrm>
              <a:off x="1857075" y="43775"/>
              <a:ext cx="318100" cy="418100"/>
            </a:xfrm>
            <a:custGeom>
              <a:avLst/>
              <a:gdLst/>
              <a:ahLst/>
              <a:cxnLst/>
              <a:rect l="0" t="0" r="0" b="0"/>
              <a:pathLst>
                <a:path w="12724" h="16724" extrusionOk="0">
                  <a:moveTo>
                    <a:pt x="1" y="226"/>
                  </a:moveTo>
                  <a:lnTo>
                    <a:pt x="2885" y="1130"/>
                  </a:lnTo>
                  <a:lnTo>
                    <a:pt x="4545" y="4464"/>
                  </a:lnTo>
                  <a:lnTo>
                    <a:pt x="1305" y="4464"/>
                  </a:lnTo>
                  <a:lnTo>
                    <a:pt x="4979" y="6102"/>
                  </a:lnTo>
                  <a:lnTo>
                    <a:pt x="1818" y="6498"/>
                  </a:lnTo>
                  <a:lnTo>
                    <a:pt x="4940" y="7289"/>
                  </a:lnTo>
                  <a:lnTo>
                    <a:pt x="5809" y="9153"/>
                  </a:lnTo>
                  <a:lnTo>
                    <a:pt x="6955" y="11921"/>
                  </a:lnTo>
                  <a:lnTo>
                    <a:pt x="9523" y="14972"/>
                  </a:lnTo>
                  <a:lnTo>
                    <a:pt x="12171" y="16724"/>
                  </a:lnTo>
                  <a:lnTo>
                    <a:pt x="12724" y="12486"/>
                  </a:lnTo>
                  <a:lnTo>
                    <a:pt x="11143" y="8136"/>
                  </a:lnTo>
                  <a:lnTo>
                    <a:pt x="7113" y="1865"/>
                  </a:lnTo>
                  <a:lnTo>
                    <a:pt x="4979" y="0"/>
                  </a:lnTo>
                  <a:lnTo>
                    <a:pt x="1" y="226"/>
                  </a:lnTo>
                  <a:lnTo>
                    <a:pt x="1" y="226"/>
                  </a:lnTo>
                  <a:close/>
                </a:path>
              </a:pathLst>
            </a:custGeom>
            <a:solidFill>
              <a:srgbClr val="B2A587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47" name="Shape 547"/>
            <p:cNvSpPr/>
            <p:nvPr/>
          </p:nvSpPr>
          <p:spPr>
            <a:xfrm>
              <a:off x="1865975" y="413825"/>
              <a:ext cx="119550" cy="53700"/>
            </a:xfrm>
            <a:custGeom>
              <a:avLst/>
              <a:gdLst/>
              <a:ahLst/>
              <a:cxnLst/>
              <a:rect l="0" t="0" r="0" b="0"/>
              <a:pathLst>
                <a:path w="4782" h="2148" extrusionOk="0">
                  <a:moveTo>
                    <a:pt x="0" y="1"/>
                  </a:moveTo>
                  <a:lnTo>
                    <a:pt x="1976" y="1"/>
                  </a:lnTo>
                  <a:lnTo>
                    <a:pt x="3794" y="227"/>
                  </a:lnTo>
                  <a:lnTo>
                    <a:pt x="4781" y="2148"/>
                  </a:lnTo>
                  <a:lnTo>
                    <a:pt x="3754" y="2091"/>
                  </a:lnTo>
                  <a:lnTo>
                    <a:pt x="1779" y="961"/>
                  </a:lnTo>
                  <a:lnTo>
                    <a:pt x="0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B2A587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48" name="Shape 548"/>
            <p:cNvSpPr/>
            <p:nvPr/>
          </p:nvSpPr>
          <p:spPr>
            <a:xfrm>
              <a:off x="1778050" y="442075"/>
              <a:ext cx="246000" cy="286750"/>
            </a:xfrm>
            <a:custGeom>
              <a:avLst/>
              <a:gdLst/>
              <a:ahLst/>
              <a:cxnLst/>
              <a:rect l="0" t="0" r="0" b="0"/>
              <a:pathLst>
                <a:path w="9840" h="11470" extrusionOk="0">
                  <a:moveTo>
                    <a:pt x="831" y="340"/>
                  </a:moveTo>
                  <a:lnTo>
                    <a:pt x="3517" y="1"/>
                  </a:lnTo>
                  <a:lnTo>
                    <a:pt x="5572" y="622"/>
                  </a:lnTo>
                  <a:lnTo>
                    <a:pt x="8101" y="2317"/>
                  </a:lnTo>
                  <a:lnTo>
                    <a:pt x="9839" y="4181"/>
                  </a:lnTo>
                  <a:lnTo>
                    <a:pt x="9405" y="7345"/>
                  </a:lnTo>
                  <a:lnTo>
                    <a:pt x="7587" y="10848"/>
                  </a:lnTo>
                  <a:lnTo>
                    <a:pt x="1937" y="11470"/>
                  </a:lnTo>
                  <a:lnTo>
                    <a:pt x="1542" y="9662"/>
                  </a:lnTo>
                  <a:lnTo>
                    <a:pt x="5849" y="8645"/>
                  </a:lnTo>
                  <a:lnTo>
                    <a:pt x="4624" y="7967"/>
                  </a:lnTo>
                  <a:lnTo>
                    <a:pt x="1186" y="8362"/>
                  </a:lnTo>
                  <a:lnTo>
                    <a:pt x="1660" y="7176"/>
                  </a:lnTo>
                  <a:lnTo>
                    <a:pt x="5296" y="6215"/>
                  </a:lnTo>
                  <a:lnTo>
                    <a:pt x="4387" y="5481"/>
                  </a:lnTo>
                  <a:lnTo>
                    <a:pt x="949" y="6215"/>
                  </a:lnTo>
                  <a:lnTo>
                    <a:pt x="1542" y="5085"/>
                  </a:lnTo>
                  <a:lnTo>
                    <a:pt x="5177" y="4633"/>
                  </a:lnTo>
                  <a:lnTo>
                    <a:pt x="4426" y="3899"/>
                  </a:lnTo>
                  <a:lnTo>
                    <a:pt x="6599" y="3390"/>
                  </a:lnTo>
                  <a:lnTo>
                    <a:pt x="3162" y="2486"/>
                  </a:lnTo>
                  <a:lnTo>
                    <a:pt x="1" y="2599"/>
                  </a:lnTo>
                  <a:lnTo>
                    <a:pt x="2925" y="1639"/>
                  </a:lnTo>
                  <a:lnTo>
                    <a:pt x="5454" y="1696"/>
                  </a:lnTo>
                  <a:lnTo>
                    <a:pt x="2885" y="905"/>
                  </a:lnTo>
                  <a:lnTo>
                    <a:pt x="831" y="340"/>
                  </a:lnTo>
                  <a:lnTo>
                    <a:pt x="831" y="340"/>
                  </a:lnTo>
                  <a:close/>
                </a:path>
              </a:pathLst>
            </a:custGeom>
            <a:solidFill>
              <a:srgbClr val="B2A587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49" name="Shape 549"/>
            <p:cNvSpPr/>
            <p:nvPr/>
          </p:nvSpPr>
          <p:spPr>
            <a:xfrm>
              <a:off x="1795850" y="790950"/>
              <a:ext cx="256850" cy="141275"/>
            </a:xfrm>
            <a:custGeom>
              <a:avLst/>
              <a:gdLst/>
              <a:ahLst/>
              <a:cxnLst/>
              <a:rect l="0" t="0" r="0" b="0"/>
              <a:pathLst>
                <a:path w="10274" h="5651" extrusionOk="0">
                  <a:moveTo>
                    <a:pt x="0" y="1582"/>
                  </a:moveTo>
                  <a:lnTo>
                    <a:pt x="2015" y="1978"/>
                  </a:lnTo>
                  <a:lnTo>
                    <a:pt x="2015" y="509"/>
                  </a:lnTo>
                  <a:lnTo>
                    <a:pt x="3438" y="1752"/>
                  </a:lnTo>
                  <a:lnTo>
                    <a:pt x="6125" y="1300"/>
                  </a:lnTo>
                  <a:lnTo>
                    <a:pt x="7428" y="0"/>
                  </a:lnTo>
                  <a:lnTo>
                    <a:pt x="7824" y="2147"/>
                  </a:lnTo>
                  <a:lnTo>
                    <a:pt x="10273" y="3673"/>
                  </a:lnTo>
                  <a:lnTo>
                    <a:pt x="9957" y="5650"/>
                  </a:lnTo>
                  <a:lnTo>
                    <a:pt x="711" y="3955"/>
                  </a:lnTo>
                  <a:lnTo>
                    <a:pt x="0" y="1582"/>
                  </a:lnTo>
                  <a:lnTo>
                    <a:pt x="0" y="1582"/>
                  </a:lnTo>
                  <a:close/>
                </a:path>
              </a:pathLst>
            </a:custGeom>
            <a:solidFill>
              <a:srgbClr val="B2A587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50" name="Shape 550"/>
            <p:cNvSpPr/>
            <p:nvPr/>
          </p:nvSpPr>
          <p:spPr>
            <a:xfrm>
              <a:off x="2188000" y="827675"/>
              <a:ext cx="76100" cy="87600"/>
            </a:xfrm>
            <a:custGeom>
              <a:avLst/>
              <a:gdLst/>
              <a:ahLst/>
              <a:cxnLst/>
              <a:rect l="0" t="0" r="0" b="0"/>
              <a:pathLst>
                <a:path w="3044" h="3504" extrusionOk="0">
                  <a:moveTo>
                    <a:pt x="751" y="0"/>
                  </a:moveTo>
                  <a:lnTo>
                    <a:pt x="3043" y="509"/>
                  </a:lnTo>
                  <a:lnTo>
                    <a:pt x="3043" y="3503"/>
                  </a:lnTo>
                  <a:lnTo>
                    <a:pt x="159" y="3503"/>
                  </a:lnTo>
                  <a:lnTo>
                    <a:pt x="159" y="2486"/>
                  </a:lnTo>
                  <a:lnTo>
                    <a:pt x="2134" y="2260"/>
                  </a:lnTo>
                  <a:lnTo>
                    <a:pt x="2490" y="1356"/>
                  </a:lnTo>
                  <a:lnTo>
                    <a:pt x="1" y="1356"/>
                  </a:lnTo>
                  <a:lnTo>
                    <a:pt x="751" y="0"/>
                  </a:lnTo>
                  <a:lnTo>
                    <a:pt x="751" y="0"/>
                  </a:lnTo>
                  <a:close/>
                </a:path>
              </a:pathLst>
            </a:custGeom>
            <a:solidFill>
              <a:srgbClr val="B2A587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51" name="Shape 551"/>
            <p:cNvSpPr/>
            <p:nvPr/>
          </p:nvSpPr>
          <p:spPr>
            <a:xfrm>
              <a:off x="2152450" y="937850"/>
              <a:ext cx="112625" cy="53700"/>
            </a:xfrm>
            <a:custGeom>
              <a:avLst/>
              <a:gdLst/>
              <a:ahLst/>
              <a:cxnLst/>
              <a:rect l="0" t="0" r="0" b="0"/>
              <a:pathLst>
                <a:path w="4505" h="2148" extrusionOk="0">
                  <a:moveTo>
                    <a:pt x="948" y="0"/>
                  </a:moveTo>
                  <a:lnTo>
                    <a:pt x="2529" y="0"/>
                  </a:lnTo>
                  <a:lnTo>
                    <a:pt x="4267" y="904"/>
                  </a:lnTo>
                  <a:lnTo>
                    <a:pt x="4505" y="2147"/>
                  </a:lnTo>
                  <a:lnTo>
                    <a:pt x="0" y="2147"/>
                  </a:lnTo>
                  <a:lnTo>
                    <a:pt x="948" y="0"/>
                  </a:lnTo>
                  <a:lnTo>
                    <a:pt x="948" y="0"/>
                  </a:lnTo>
                  <a:close/>
                </a:path>
              </a:pathLst>
            </a:custGeom>
            <a:solidFill>
              <a:srgbClr val="B2A587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52" name="Shape 552"/>
            <p:cNvSpPr/>
            <p:nvPr/>
          </p:nvSpPr>
          <p:spPr>
            <a:xfrm>
              <a:off x="2168250" y="1014100"/>
              <a:ext cx="114600" cy="230275"/>
            </a:xfrm>
            <a:custGeom>
              <a:avLst/>
              <a:gdLst/>
              <a:ahLst/>
              <a:cxnLst/>
              <a:rect l="0" t="0" r="0" b="0"/>
              <a:pathLst>
                <a:path w="4584" h="9211" extrusionOk="0">
                  <a:moveTo>
                    <a:pt x="0" y="1"/>
                  </a:moveTo>
                  <a:lnTo>
                    <a:pt x="2964" y="453"/>
                  </a:lnTo>
                  <a:lnTo>
                    <a:pt x="4031" y="792"/>
                  </a:lnTo>
                  <a:lnTo>
                    <a:pt x="4584" y="3560"/>
                  </a:lnTo>
                  <a:lnTo>
                    <a:pt x="1304" y="2374"/>
                  </a:lnTo>
                  <a:lnTo>
                    <a:pt x="1146" y="3617"/>
                  </a:lnTo>
                  <a:lnTo>
                    <a:pt x="4070" y="4634"/>
                  </a:lnTo>
                  <a:lnTo>
                    <a:pt x="3556" y="5538"/>
                  </a:lnTo>
                  <a:lnTo>
                    <a:pt x="1857" y="5199"/>
                  </a:lnTo>
                  <a:lnTo>
                    <a:pt x="3715" y="6781"/>
                  </a:lnTo>
                  <a:lnTo>
                    <a:pt x="3556" y="9210"/>
                  </a:lnTo>
                  <a:lnTo>
                    <a:pt x="1502" y="9210"/>
                  </a:lnTo>
                  <a:lnTo>
                    <a:pt x="0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B2A587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53" name="Shape 553"/>
            <p:cNvSpPr/>
            <p:nvPr/>
          </p:nvSpPr>
          <p:spPr>
            <a:xfrm>
              <a:off x="2056625" y="627100"/>
              <a:ext cx="123500" cy="210475"/>
            </a:xfrm>
            <a:custGeom>
              <a:avLst/>
              <a:gdLst/>
              <a:ahLst/>
              <a:cxnLst/>
              <a:rect l="0" t="0" r="0" b="0"/>
              <a:pathLst>
                <a:path w="4940" h="8419" extrusionOk="0">
                  <a:moveTo>
                    <a:pt x="0" y="3899"/>
                  </a:moveTo>
                  <a:lnTo>
                    <a:pt x="1146" y="3165"/>
                  </a:lnTo>
                  <a:lnTo>
                    <a:pt x="2411" y="3560"/>
                  </a:lnTo>
                  <a:lnTo>
                    <a:pt x="2371" y="1"/>
                  </a:lnTo>
                  <a:lnTo>
                    <a:pt x="4465" y="1526"/>
                  </a:lnTo>
                  <a:lnTo>
                    <a:pt x="4939" y="6498"/>
                  </a:lnTo>
                  <a:lnTo>
                    <a:pt x="2292" y="8419"/>
                  </a:lnTo>
                  <a:lnTo>
                    <a:pt x="2016" y="5537"/>
                  </a:lnTo>
                  <a:lnTo>
                    <a:pt x="1304" y="4690"/>
                  </a:lnTo>
                  <a:lnTo>
                    <a:pt x="0" y="3899"/>
                  </a:lnTo>
                  <a:lnTo>
                    <a:pt x="0" y="3899"/>
                  </a:lnTo>
                  <a:close/>
                </a:path>
              </a:pathLst>
            </a:custGeom>
            <a:solidFill>
              <a:srgbClr val="B2A587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54" name="Shape 554"/>
            <p:cNvSpPr/>
            <p:nvPr/>
          </p:nvSpPr>
          <p:spPr>
            <a:xfrm>
              <a:off x="1259450" y="583325"/>
              <a:ext cx="270700" cy="355950"/>
            </a:xfrm>
            <a:custGeom>
              <a:avLst/>
              <a:gdLst/>
              <a:ahLst/>
              <a:cxnLst/>
              <a:rect l="0" t="0" r="0" b="0"/>
              <a:pathLst>
                <a:path w="10828" h="14238" extrusionOk="0">
                  <a:moveTo>
                    <a:pt x="198" y="11921"/>
                  </a:moveTo>
                  <a:lnTo>
                    <a:pt x="1937" y="8588"/>
                  </a:lnTo>
                  <a:lnTo>
                    <a:pt x="3359" y="9209"/>
                  </a:lnTo>
                  <a:lnTo>
                    <a:pt x="4426" y="6949"/>
                  </a:lnTo>
                  <a:lnTo>
                    <a:pt x="6915" y="0"/>
                  </a:lnTo>
                  <a:lnTo>
                    <a:pt x="7073" y="5311"/>
                  </a:lnTo>
                  <a:lnTo>
                    <a:pt x="10827" y="12825"/>
                  </a:lnTo>
                  <a:lnTo>
                    <a:pt x="6560" y="12825"/>
                  </a:lnTo>
                  <a:lnTo>
                    <a:pt x="2529" y="11978"/>
                  </a:lnTo>
                  <a:lnTo>
                    <a:pt x="1" y="14238"/>
                  </a:lnTo>
                  <a:lnTo>
                    <a:pt x="198" y="11921"/>
                  </a:lnTo>
                  <a:lnTo>
                    <a:pt x="198" y="11921"/>
                  </a:lnTo>
                  <a:close/>
                </a:path>
              </a:pathLst>
            </a:custGeom>
            <a:solidFill>
              <a:srgbClr val="B2A587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55" name="Shape 555"/>
            <p:cNvSpPr/>
            <p:nvPr/>
          </p:nvSpPr>
          <p:spPr>
            <a:xfrm>
              <a:off x="1434300" y="909600"/>
              <a:ext cx="258825" cy="485900"/>
            </a:xfrm>
            <a:custGeom>
              <a:avLst/>
              <a:gdLst/>
              <a:ahLst/>
              <a:cxnLst/>
              <a:rect l="0" t="0" r="0" b="0"/>
              <a:pathLst>
                <a:path w="10353" h="19436" extrusionOk="0">
                  <a:moveTo>
                    <a:pt x="0" y="283"/>
                  </a:moveTo>
                  <a:lnTo>
                    <a:pt x="1225" y="12204"/>
                  </a:lnTo>
                  <a:lnTo>
                    <a:pt x="356" y="19435"/>
                  </a:lnTo>
                  <a:lnTo>
                    <a:pt x="3675" y="16441"/>
                  </a:lnTo>
                  <a:lnTo>
                    <a:pt x="4544" y="13672"/>
                  </a:lnTo>
                  <a:lnTo>
                    <a:pt x="4544" y="7119"/>
                  </a:lnTo>
                  <a:lnTo>
                    <a:pt x="6401" y="5254"/>
                  </a:lnTo>
                  <a:lnTo>
                    <a:pt x="8417" y="8305"/>
                  </a:lnTo>
                  <a:lnTo>
                    <a:pt x="10353" y="7797"/>
                  </a:lnTo>
                  <a:lnTo>
                    <a:pt x="9839" y="4746"/>
                  </a:lnTo>
                  <a:lnTo>
                    <a:pt x="7824" y="2938"/>
                  </a:lnTo>
                  <a:lnTo>
                    <a:pt x="3715" y="0"/>
                  </a:lnTo>
                  <a:lnTo>
                    <a:pt x="0" y="283"/>
                  </a:lnTo>
                  <a:lnTo>
                    <a:pt x="0" y="283"/>
                  </a:lnTo>
                  <a:close/>
                </a:path>
              </a:pathLst>
            </a:custGeom>
            <a:solidFill>
              <a:srgbClr val="B2A587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56" name="Shape 556"/>
            <p:cNvSpPr/>
            <p:nvPr/>
          </p:nvSpPr>
          <p:spPr>
            <a:xfrm>
              <a:off x="1827450" y="1121450"/>
              <a:ext cx="567025" cy="697775"/>
            </a:xfrm>
            <a:custGeom>
              <a:avLst/>
              <a:gdLst/>
              <a:ahLst/>
              <a:cxnLst/>
              <a:rect l="0" t="0" r="0" b="0"/>
              <a:pathLst>
                <a:path w="22681" h="27911" extrusionOk="0">
                  <a:moveTo>
                    <a:pt x="0" y="1"/>
                  </a:moveTo>
                  <a:lnTo>
                    <a:pt x="1620" y="8645"/>
                  </a:lnTo>
                  <a:lnTo>
                    <a:pt x="3754" y="14747"/>
                  </a:lnTo>
                  <a:lnTo>
                    <a:pt x="2016" y="15707"/>
                  </a:lnTo>
                  <a:lnTo>
                    <a:pt x="4268" y="18532"/>
                  </a:lnTo>
                  <a:lnTo>
                    <a:pt x="9997" y="22374"/>
                  </a:lnTo>
                  <a:lnTo>
                    <a:pt x="5058" y="24125"/>
                  </a:lnTo>
                  <a:lnTo>
                    <a:pt x="15766" y="26950"/>
                  </a:lnTo>
                  <a:lnTo>
                    <a:pt x="20705" y="27910"/>
                  </a:lnTo>
                  <a:lnTo>
                    <a:pt x="22681" y="25989"/>
                  </a:lnTo>
                  <a:lnTo>
                    <a:pt x="21337" y="21978"/>
                  </a:lnTo>
                  <a:lnTo>
                    <a:pt x="8693" y="11470"/>
                  </a:lnTo>
                  <a:lnTo>
                    <a:pt x="3201" y="961"/>
                  </a:lnTo>
                  <a:lnTo>
                    <a:pt x="0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B2A587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57" name="Shape 557"/>
            <p:cNvSpPr/>
            <p:nvPr/>
          </p:nvSpPr>
          <p:spPr>
            <a:xfrm>
              <a:off x="1740525" y="2005625"/>
              <a:ext cx="914750" cy="888450"/>
            </a:xfrm>
            <a:custGeom>
              <a:avLst/>
              <a:gdLst/>
              <a:ahLst/>
              <a:cxnLst/>
              <a:rect l="0" t="0" r="0" b="0"/>
              <a:pathLst>
                <a:path w="36590" h="35538" extrusionOk="0">
                  <a:moveTo>
                    <a:pt x="0" y="3447"/>
                  </a:moveTo>
                  <a:lnTo>
                    <a:pt x="2806" y="735"/>
                  </a:lnTo>
                  <a:lnTo>
                    <a:pt x="7468" y="1696"/>
                  </a:lnTo>
                  <a:lnTo>
                    <a:pt x="14304" y="1696"/>
                  </a:lnTo>
                  <a:lnTo>
                    <a:pt x="18808" y="1"/>
                  </a:lnTo>
                  <a:lnTo>
                    <a:pt x="27620" y="735"/>
                  </a:lnTo>
                  <a:lnTo>
                    <a:pt x="32835" y="10114"/>
                  </a:lnTo>
                  <a:lnTo>
                    <a:pt x="36589" y="17402"/>
                  </a:lnTo>
                  <a:lnTo>
                    <a:pt x="35088" y="24238"/>
                  </a:lnTo>
                  <a:lnTo>
                    <a:pt x="32045" y="35538"/>
                  </a:lnTo>
                  <a:lnTo>
                    <a:pt x="30030" y="34577"/>
                  </a:lnTo>
                  <a:lnTo>
                    <a:pt x="28449" y="31131"/>
                  </a:lnTo>
                  <a:lnTo>
                    <a:pt x="30978" y="30566"/>
                  </a:lnTo>
                  <a:lnTo>
                    <a:pt x="30030" y="26385"/>
                  </a:lnTo>
                  <a:lnTo>
                    <a:pt x="32440" y="22374"/>
                  </a:lnTo>
                  <a:lnTo>
                    <a:pt x="26829" y="20057"/>
                  </a:lnTo>
                  <a:lnTo>
                    <a:pt x="25486" y="18137"/>
                  </a:lnTo>
                  <a:lnTo>
                    <a:pt x="20824" y="15481"/>
                  </a:lnTo>
                  <a:lnTo>
                    <a:pt x="23234" y="13391"/>
                  </a:lnTo>
                  <a:lnTo>
                    <a:pt x="26434" y="15086"/>
                  </a:lnTo>
                  <a:lnTo>
                    <a:pt x="31215" y="13956"/>
                  </a:lnTo>
                  <a:lnTo>
                    <a:pt x="31373" y="10509"/>
                  </a:lnTo>
                  <a:lnTo>
                    <a:pt x="21495" y="7854"/>
                  </a:lnTo>
                  <a:lnTo>
                    <a:pt x="2292" y="6103"/>
                  </a:lnTo>
                  <a:lnTo>
                    <a:pt x="0" y="3447"/>
                  </a:lnTo>
                  <a:lnTo>
                    <a:pt x="0" y="3447"/>
                  </a:lnTo>
                  <a:close/>
                </a:path>
              </a:pathLst>
            </a:custGeom>
            <a:solidFill>
              <a:srgbClr val="B2A587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58" name="Shape 558"/>
            <p:cNvSpPr/>
            <p:nvPr/>
          </p:nvSpPr>
          <p:spPr>
            <a:xfrm>
              <a:off x="1577525" y="2254225"/>
              <a:ext cx="697425" cy="339000"/>
            </a:xfrm>
            <a:custGeom>
              <a:avLst/>
              <a:gdLst/>
              <a:ahLst/>
              <a:cxnLst/>
              <a:rect l="0" t="0" r="0" b="0"/>
              <a:pathLst>
                <a:path w="27897" h="13560" extrusionOk="0">
                  <a:moveTo>
                    <a:pt x="2253" y="4012"/>
                  </a:moveTo>
                  <a:lnTo>
                    <a:pt x="5335" y="0"/>
                  </a:lnTo>
                  <a:lnTo>
                    <a:pt x="10788" y="1695"/>
                  </a:lnTo>
                  <a:lnTo>
                    <a:pt x="15332" y="735"/>
                  </a:lnTo>
                  <a:lnTo>
                    <a:pt x="18414" y="1526"/>
                  </a:lnTo>
                  <a:lnTo>
                    <a:pt x="23076" y="1130"/>
                  </a:lnTo>
                  <a:lnTo>
                    <a:pt x="27897" y="4972"/>
                  </a:lnTo>
                  <a:lnTo>
                    <a:pt x="26158" y="8193"/>
                  </a:lnTo>
                  <a:lnTo>
                    <a:pt x="20271" y="8984"/>
                  </a:lnTo>
                  <a:lnTo>
                    <a:pt x="13198" y="12034"/>
                  </a:lnTo>
                  <a:lnTo>
                    <a:pt x="3320" y="13560"/>
                  </a:lnTo>
                  <a:lnTo>
                    <a:pt x="6007" y="10283"/>
                  </a:lnTo>
                  <a:lnTo>
                    <a:pt x="3320" y="8023"/>
                  </a:lnTo>
                  <a:lnTo>
                    <a:pt x="1" y="5537"/>
                  </a:lnTo>
                  <a:lnTo>
                    <a:pt x="2253" y="4012"/>
                  </a:lnTo>
                  <a:lnTo>
                    <a:pt x="2253" y="4012"/>
                  </a:lnTo>
                  <a:close/>
                </a:path>
              </a:pathLst>
            </a:custGeom>
            <a:solidFill>
              <a:srgbClr val="B2A587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59" name="Shape 559"/>
            <p:cNvSpPr/>
            <p:nvPr/>
          </p:nvSpPr>
          <p:spPr>
            <a:xfrm>
              <a:off x="1777075" y="2669475"/>
              <a:ext cx="684575" cy="286750"/>
            </a:xfrm>
            <a:custGeom>
              <a:avLst/>
              <a:gdLst/>
              <a:ahLst/>
              <a:cxnLst/>
              <a:rect l="0" t="0" r="0" b="0"/>
              <a:pathLst>
                <a:path w="27383" h="11470" extrusionOk="0">
                  <a:moveTo>
                    <a:pt x="0" y="3447"/>
                  </a:moveTo>
                  <a:lnTo>
                    <a:pt x="3754" y="1"/>
                  </a:lnTo>
                  <a:lnTo>
                    <a:pt x="14146" y="1696"/>
                  </a:lnTo>
                  <a:lnTo>
                    <a:pt x="20033" y="3447"/>
                  </a:lnTo>
                  <a:lnTo>
                    <a:pt x="24024" y="792"/>
                  </a:lnTo>
                  <a:lnTo>
                    <a:pt x="27383" y="7289"/>
                  </a:lnTo>
                  <a:lnTo>
                    <a:pt x="7903" y="11470"/>
                  </a:lnTo>
                  <a:lnTo>
                    <a:pt x="0" y="3447"/>
                  </a:lnTo>
                  <a:lnTo>
                    <a:pt x="0" y="3447"/>
                  </a:lnTo>
                  <a:close/>
                </a:path>
              </a:pathLst>
            </a:custGeom>
            <a:solidFill>
              <a:srgbClr val="B2A587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60" name="Shape 560"/>
            <p:cNvSpPr/>
            <p:nvPr/>
          </p:nvSpPr>
          <p:spPr>
            <a:xfrm>
              <a:off x="877175" y="2043775"/>
              <a:ext cx="693475" cy="363025"/>
            </a:xfrm>
            <a:custGeom>
              <a:avLst/>
              <a:gdLst/>
              <a:ahLst/>
              <a:cxnLst/>
              <a:rect l="0" t="0" r="0" b="0"/>
              <a:pathLst>
                <a:path w="27739" h="14521" extrusionOk="0">
                  <a:moveTo>
                    <a:pt x="5058" y="4407"/>
                  </a:moveTo>
                  <a:lnTo>
                    <a:pt x="14659" y="0"/>
                  </a:lnTo>
                  <a:lnTo>
                    <a:pt x="27738" y="170"/>
                  </a:lnTo>
                  <a:lnTo>
                    <a:pt x="19717" y="7063"/>
                  </a:lnTo>
                  <a:lnTo>
                    <a:pt x="20942" y="10113"/>
                  </a:lnTo>
                  <a:lnTo>
                    <a:pt x="26158" y="8023"/>
                  </a:lnTo>
                  <a:lnTo>
                    <a:pt x="21337" y="11469"/>
                  </a:lnTo>
                  <a:lnTo>
                    <a:pt x="26948" y="9944"/>
                  </a:lnTo>
                  <a:lnTo>
                    <a:pt x="23866" y="14125"/>
                  </a:lnTo>
                  <a:lnTo>
                    <a:pt x="15331" y="14520"/>
                  </a:lnTo>
                  <a:lnTo>
                    <a:pt x="8930" y="13786"/>
                  </a:lnTo>
                  <a:lnTo>
                    <a:pt x="0" y="12995"/>
                  </a:lnTo>
                  <a:lnTo>
                    <a:pt x="2371" y="8983"/>
                  </a:lnTo>
                  <a:lnTo>
                    <a:pt x="17188" y="6893"/>
                  </a:lnTo>
                  <a:lnTo>
                    <a:pt x="18808" y="3616"/>
                  </a:lnTo>
                  <a:lnTo>
                    <a:pt x="5058" y="4407"/>
                  </a:lnTo>
                  <a:lnTo>
                    <a:pt x="5058" y="4407"/>
                  </a:lnTo>
                  <a:close/>
                </a:path>
              </a:pathLst>
            </a:custGeom>
            <a:solidFill>
              <a:srgbClr val="B2A587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61" name="Shape 561"/>
            <p:cNvSpPr/>
            <p:nvPr/>
          </p:nvSpPr>
          <p:spPr>
            <a:xfrm>
              <a:off x="729975" y="2497175"/>
              <a:ext cx="853500" cy="310750"/>
            </a:xfrm>
            <a:custGeom>
              <a:avLst/>
              <a:gdLst/>
              <a:ahLst/>
              <a:cxnLst/>
              <a:rect l="0" t="0" r="0" b="0"/>
              <a:pathLst>
                <a:path w="34140" h="12430" extrusionOk="0">
                  <a:moveTo>
                    <a:pt x="1" y="8814"/>
                  </a:moveTo>
                  <a:lnTo>
                    <a:pt x="3083" y="1356"/>
                  </a:lnTo>
                  <a:lnTo>
                    <a:pt x="11736" y="0"/>
                  </a:lnTo>
                  <a:lnTo>
                    <a:pt x="10827" y="4576"/>
                  </a:lnTo>
                  <a:lnTo>
                    <a:pt x="16004" y="960"/>
                  </a:lnTo>
                  <a:lnTo>
                    <a:pt x="25368" y="2147"/>
                  </a:lnTo>
                  <a:lnTo>
                    <a:pt x="34140" y="5932"/>
                  </a:lnTo>
                  <a:lnTo>
                    <a:pt x="21733" y="7288"/>
                  </a:lnTo>
                  <a:lnTo>
                    <a:pt x="17465" y="10170"/>
                  </a:lnTo>
                  <a:lnTo>
                    <a:pt x="10669" y="8023"/>
                  </a:lnTo>
                  <a:lnTo>
                    <a:pt x="9207" y="12429"/>
                  </a:lnTo>
                  <a:lnTo>
                    <a:pt x="1" y="8814"/>
                  </a:lnTo>
                  <a:lnTo>
                    <a:pt x="1" y="8814"/>
                  </a:lnTo>
                  <a:close/>
                </a:path>
              </a:pathLst>
            </a:custGeom>
            <a:solidFill>
              <a:srgbClr val="B2A587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62" name="Shape 562"/>
            <p:cNvSpPr/>
            <p:nvPr/>
          </p:nvSpPr>
          <p:spPr>
            <a:xfrm>
              <a:off x="0" y="2511275"/>
              <a:ext cx="516650" cy="216150"/>
            </a:xfrm>
            <a:custGeom>
              <a:avLst/>
              <a:gdLst/>
              <a:ahLst/>
              <a:cxnLst/>
              <a:rect l="0" t="0" r="0" b="0"/>
              <a:pathLst>
                <a:path w="20666" h="8646" extrusionOk="0">
                  <a:moveTo>
                    <a:pt x="0" y="8419"/>
                  </a:moveTo>
                  <a:lnTo>
                    <a:pt x="20665" y="8645"/>
                  </a:lnTo>
                  <a:lnTo>
                    <a:pt x="15449" y="7289"/>
                  </a:lnTo>
                  <a:lnTo>
                    <a:pt x="18136" y="5764"/>
                  </a:lnTo>
                  <a:lnTo>
                    <a:pt x="14778" y="4238"/>
                  </a:lnTo>
                  <a:lnTo>
                    <a:pt x="17069" y="1357"/>
                  </a:lnTo>
                  <a:lnTo>
                    <a:pt x="14896" y="1"/>
                  </a:lnTo>
                  <a:lnTo>
                    <a:pt x="395" y="3673"/>
                  </a:lnTo>
                  <a:lnTo>
                    <a:pt x="0" y="8419"/>
                  </a:lnTo>
                  <a:lnTo>
                    <a:pt x="0" y="8419"/>
                  </a:lnTo>
                  <a:close/>
                </a:path>
              </a:pathLst>
            </a:custGeom>
            <a:solidFill>
              <a:srgbClr val="B2A587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63" name="Shape 563"/>
            <p:cNvSpPr/>
            <p:nvPr/>
          </p:nvSpPr>
          <p:spPr>
            <a:xfrm>
              <a:off x="405975" y="2440675"/>
              <a:ext cx="280575" cy="114425"/>
            </a:xfrm>
            <a:custGeom>
              <a:avLst/>
              <a:gdLst/>
              <a:ahLst/>
              <a:cxnLst/>
              <a:rect l="0" t="0" r="0" b="0"/>
              <a:pathLst>
                <a:path w="11223" h="4577" extrusionOk="0">
                  <a:moveTo>
                    <a:pt x="1" y="1865"/>
                  </a:moveTo>
                  <a:lnTo>
                    <a:pt x="4545" y="0"/>
                  </a:lnTo>
                  <a:lnTo>
                    <a:pt x="6678" y="1695"/>
                  </a:lnTo>
                  <a:lnTo>
                    <a:pt x="10827" y="735"/>
                  </a:lnTo>
                  <a:lnTo>
                    <a:pt x="11222" y="3051"/>
                  </a:lnTo>
                  <a:lnTo>
                    <a:pt x="6678" y="4576"/>
                  </a:lnTo>
                  <a:lnTo>
                    <a:pt x="4426" y="2825"/>
                  </a:lnTo>
                  <a:lnTo>
                    <a:pt x="1" y="1865"/>
                  </a:lnTo>
                  <a:lnTo>
                    <a:pt x="1" y="1865"/>
                  </a:lnTo>
                  <a:close/>
                </a:path>
              </a:pathLst>
            </a:custGeom>
            <a:solidFill>
              <a:srgbClr val="B2A587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64" name="Shape 564"/>
            <p:cNvSpPr/>
            <p:nvPr/>
          </p:nvSpPr>
          <p:spPr>
            <a:xfrm>
              <a:off x="630225" y="2115800"/>
              <a:ext cx="192650" cy="156800"/>
            </a:xfrm>
            <a:custGeom>
              <a:avLst/>
              <a:gdLst/>
              <a:ahLst/>
              <a:cxnLst/>
              <a:rect l="0" t="0" r="0" b="0"/>
              <a:pathLst>
                <a:path w="7706" h="6272" extrusionOk="0">
                  <a:moveTo>
                    <a:pt x="0" y="2261"/>
                  </a:moveTo>
                  <a:lnTo>
                    <a:pt x="1976" y="1"/>
                  </a:lnTo>
                  <a:lnTo>
                    <a:pt x="5453" y="170"/>
                  </a:lnTo>
                  <a:lnTo>
                    <a:pt x="7705" y="3447"/>
                  </a:lnTo>
                  <a:lnTo>
                    <a:pt x="5848" y="6272"/>
                  </a:lnTo>
                  <a:lnTo>
                    <a:pt x="0" y="2261"/>
                  </a:lnTo>
                  <a:lnTo>
                    <a:pt x="0" y="2261"/>
                  </a:lnTo>
                  <a:close/>
                </a:path>
              </a:pathLst>
            </a:custGeom>
            <a:solidFill>
              <a:srgbClr val="B2A587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65" name="Shape 565"/>
            <p:cNvSpPr/>
            <p:nvPr/>
          </p:nvSpPr>
          <p:spPr>
            <a:xfrm>
              <a:off x="85925" y="2288125"/>
              <a:ext cx="250925" cy="128550"/>
            </a:xfrm>
            <a:custGeom>
              <a:avLst/>
              <a:gdLst/>
              <a:ahLst/>
              <a:cxnLst/>
              <a:rect l="0" t="0" r="0" b="0"/>
              <a:pathLst>
                <a:path w="10037" h="5142" extrusionOk="0">
                  <a:moveTo>
                    <a:pt x="1" y="3616"/>
                  </a:moveTo>
                  <a:lnTo>
                    <a:pt x="4663" y="0"/>
                  </a:lnTo>
                  <a:lnTo>
                    <a:pt x="8298" y="339"/>
                  </a:lnTo>
                  <a:lnTo>
                    <a:pt x="10037" y="2656"/>
                  </a:lnTo>
                  <a:lnTo>
                    <a:pt x="3596" y="5142"/>
                  </a:lnTo>
                  <a:lnTo>
                    <a:pt x="1" y="3616"/>
                  </a:lnTo>
                  <a:lnTo>
                    <a:pt x="1" y="3616"/>
                  </a:lnTo>
                  <a:close/>
                </a:path>
              </a:pathLst>
            </a:custGeom>
            <a:solidFill>
              <a:srgbClr val="B2A587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66" name="Shape 566"/>
            <p:cNvSpPr/>
            <p:nvPr/>
          </p:nvSpPr>
          <p:spPr>
            <a:xfrm>
              <a:off x="1050025" y="1584725"/>
              <a:ext cx="370475" cy="230250"/>
            </a:xfrm>
            <a:custGeom>
              <a:avLst/>
              <a:gdLst/>
              <a:ahLst/>
              <a:cxnLst/>
              <a:rect l="0" t="0" r="0" b="0"/>
              <a:pathLst>
                <a:path w="14819" h="9210" extrusionOk="0">
                  <a:moveTo>
                    <a:pt x="1226" y="5594"/>
                  </a:moveTo>
                  <a:lnTo>
                    <a:pt x="5770" y="3108"/>
                  </a:lnTo>
                  <a:lnTo>
                    <a:pt x="14818" y="1"/>
                  </a:lnTo>
                  <a:lnTo>
                    <a:pt x="13633" y="1752"/>
                  </a:lnTo>
                  <a:lnTo>
                    <a:pt x="5612" y="4803"/>
                  </a:lnTo>
                  <a:lnTo>
                    <a:pt x="12408" y="3843"/>
                  </a:lnTo>
                  <a:lnTo>
                    <a:pt x="1" y="9210"/>
                  </a:lnTo>
                  <a:lnTo>
                    <a:pt x="1226" y="5594"/>
                  </a:lnTo>
                  <a:lnTo>
                    <a:pt x="1226" y="5594"/>
                  </a:lnTo>
                  <a:close/>
                </a:path>
              </a:pathLst>
            </a:custGeom>
            <a:solidFill>
              <a:srgbClr val="B2A587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67" name="Shape 567"/>
            <p:cNvSpPr/>
            <p:nvPr/>
          </p:nvSpPr>
          <p:spPr>
            <a:xfrm>
              <a:off x="1257475" y="1341800"/>
              <a:ext cx="133375" cy="120075"/>
            </a:xfrm>
            <a:custGeom>
              <a:avLst/>
              <a:gdLst/>
              <a:ahLst/>
              <a:cxnLst/>
              <a:rect l="0" t="0" r="0" b="0"/>
              <a:pathLst>
                <a:path w="5335" h="4803" extrusionOk="0">
                  <a:moveTo>
                    <a:pt x="1" y="4803"/>
                  </a:moveTo>
                  <a:lnTo>
                    <a:pt x="5335" y="2656"/>
                  </a:lnTo>
                  <a:lnTo>
                    <a:pt x="1581" y="2656"/>
                  </a:lnTo>
                  <a:lnTo>
                    <a:pt x="4663" y="565"/>
                  </a:lnTo>
                  <a:lnTo>
                    <a:pt x="1581" y="0"/>
                  </a:lnTo>
                  <a:lnTo>
                    <a:pt x="1" y="4803"/>
                  </a:lnTo>
                  <a:lnTo>
                    <a:pt x="1" y="4803"/>
                  </a:lnTo>
                  <a:close/>
                </a:path>
              </a:pathLst>
            </a:custGeom>
            <a:solidFill>
              <a:srgbClr val="B2A587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68" name="Shape 568"/>
            <p:cNvSpPr/>
            <p:nvPr/>
          </p:nvSpPr>
          <p:spPr>
            <a:xfrm>
              <a:off x="1457025" y="1618625"/>
              <a:ext cx="324025" cy="220375"/>
            </a:xfrm>
            <a:custGeom>
              <a:avLst/>
              <a:gdLst/>
              <a:ahLst/>
              <a:cxnLst/>
              <a:rect l="0" t="0" r="0" b="0"/>
              <a:pathLst>
                <a:path w="12961" h="8815" extrusionOk="0">
                  <a:moveTo>
                    <a:pt x="0" y="6102"/>
                  </a:moveTo>
                  <a:lnTo>
                    <a:pt x="3201" y="2317"/>
                  </a:lnTo>
                  <a:lnTo>
                    <a:pt x="3201" y="1"/>
                  </a:lnTo>
                  <a:lnTo>
                    <a:pt x="5492" y="1752"/>
                  </a:lnTo>
                  <a:lnTo>
                    <a:pt x="11617" y="3447"/>
                  </a:lnTo>
                  <a:lnTo>
                    <a:pt x="12960" y="6328"/>
                  </a:lnTo>
                  <a:lnTo>
                    <a:pt x="11498" y="8814"/>
                  </a:lnTo>
                  <a:lnTo>
                    <a:pt x="5492" y="5763"/>
                  </a:lnTo>
                  <a:lnTo>
                    <a:pt x="0" y="6102"/>
                  </a:lnTo>
                  <a:lnTo>
                    <a:pt x="0" y="6102"/>
                  </a:lnTo>
                  <a:close/>
                </a:path>
              </a:pathLst>
            </a:custGeom>
            <a:solidFill>
              <a:srgbClr val="B2A587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69" name="Shape 569"/>
            <p:cNvSpPr/>
            <p:nvPr/>
          </p:nvSpPr>
          <p:spPr>
            <a:xfrm>
              <a:off x="1047075" y="2737275"/>
              <a:ext cx="743850" cy="211900"/>
            </a:xfrm>
            <a:custGeom>
              <a:avLst/>
              <a:gdLst/>
              <a:ahLst/>
              <a:cxnLst/>
              <a:rect l="0" t="0" r="0" b="0"/>
              <a:pathLst>
                <a:path w="29754" h="8476" extrusionOk="0">
                  <a:moveTo>
                    <a:pt x="0" y="3729"/>
                  </a:moveTo>
                  <a:lnTo>
                    <a:pt x="2174" y="1413"/>
                  </a:lnTo>
                  <a:lnTo>
                    <a:pt x="3991" y="2034"/>
                  </a:lnTo>
                  <a:lnTo>
                    <a:pt x="6046" y="566"/>
                  </a:lnTo>
                  <a:lnTo>
                    <a:pt x="11973" y="735"/>
                  </a:lnTo>
                  <a:lnTo>
                    <a:pt x="22325" y="1"/>
                  </a:lnTo>
                  <a:lnTo>
                    <a:pt x="23273" y="1130"/>
                  </a:lnTo>
                  <a:lnTo>
                    <a:pt x="28687" y="848"/>
                  </a:lnTo>
                  <a:lnTo>
                    <a:pt x="29753" y="2091"/>
                  </a:lnTo>
                  <a:lnTo>
                    <a:pt x="27264" y="4407"/>
                  </a:lnTo>
                  <a:lnTo>
                    <a:pt x="16398" y="4407"/>
                  </a:lnTo>
                  <a:lnTo>
                    <a:pt x="20587" y="5368"/>
                  </a:lnTo>
                  <a:lnTo>
                    <a:pt x="25249" y="5763"/>
                  </a:lnTo>
                  <a:lnTo>
                    <a:pt x="22602" y="8419"/>
                  </a:lnTo>
                  <a:lnTo>
                    <a:pt x="2332" y="8475"/>
                  </a:lnTo>
                  <a:lnTo>
                    <a:pt x="7666" y="4520"/>
                  </a:lnTo>
                  <a:lnTo>
                    <a:pt x="0" y="3729"/>
                  </a:lnTo>
                  <a:lnTo>
                    <a:pt x="0" y="3729"/>
                  </a:lnTo>
                  <a:close/>
                </a:path>
              </a:pathLst>
            </a:custGeom>
            <a:solidFill>
              <a:srgbClr val="9C826B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70" name="Shape 570"/>
            <p:cNvSpPr/>
            <p:nvPr/>
          </p:nvSpPr>
          <p:spPr>
            <a:xfrm>
              <a:off x="1253525" y="94625"/>
              <a:ext cx="491950" cy="1313575"/>
            </a:xfrm>
            <a:custGeom>
              <a:avLst/>
              <a:gdLst/>
              <a:ahLst/>
              <a:cxnLst/>
              <a:rect l="0" t="0" r="0" b="0"/>
              <a:pathLst>
                <a:path w="19678" h="52543" extrusionOk="0">
                  <a:moveTo>
                    <a:pt x="15292" y="0"/>
                  </a:moveTo>
                  <a:lnTo>
                    <a:pt x="13000" y="4972"/>
                  </a:lnTo>
                  <a:lnTo>
                    <a:pt x="8772" y="15763"/>
                  </a:lnTo>
                  <a:lnTo>
                    <a:pt x="5216" y="27627"/>
                  </a:lnTo>
                  <a:lnTo>
                    <a:pt x="8891" y="30057"/>
                  </a:lnTo>
                  <a:lnTo>
                    <a:pt x="9918" y="32825"/>
                  </a:lnTo>
                  <a:lnTo>
                    <a:pt x="4821" y="28644"/>
                  </a:lnTo>
                  <a:lnTo>
                    <a:pt x="4742" y="30735"/>
                  </a:lnTo>
                  <a:lnTo>
                    <a:pt x="4742" y="32260"/>
                  </a:lnTo>
                  <a:lnTo>
                    <a:pt x="2846" y="36046"/>
                  </a:lnTo>
                  <a:lnTo>
                    <a:pt x="1660" y="34916"/>
                  </a:lnTo>
                  <a:lnTo>
                    <a:pt x="3754" y="30961"/>
                  </a:lnTo>
                  <a:lnTo>
                    <a:pt x="1581" y="30509"/>
                  </a:lnTo>
                  <a:lnTo>
                    <a:pt x="1" y="33616"/>
                  </a:lnTo>
                  <a:lnTo>
                    <a:pt x="1225" y="41865"/>
                  </a:lnTo>
                  <a:lnTo>
                    <a:pt x="3517" y="41865"/>
                  </a:lnTo>
                  <a:lnTo>
                    <a:pt x="751" y="52543"/>
                  </a:lnTo>
                  <a:lnTo>
                    <a:pt x="4466" y="44859"/>
                  </a:lnTo>
                  <a:lnTo>
                    <a:pt x="5690" y="42938"/>
                  </a:lnTo>
                  <a:lnTo>
                    <a:pt x="5690" y="40961"/>
                  </a:lnTo>
                  <a:lnTo>
                    <a:pt x="7745" y="43842"/>
                  </a:lnTo>
                  <a:lnTo>
                    <a:pt x="8377" y="40000"/>
                  </a:lnTo>
                  <a:lnTo>
                    <a:pt x="10471" y="35142"/>
                  </a:lnTo>
                  <a:lnTo>
                    <a:pt x="13593" y="37910"/>
                  </a:lnTo>
                  <a:lnTo>
                    <a:pt x="15529" y="35707"/>
                  </a:lnTo>
                  <a:lnTo>
                    <a:pt x="16517" y="31695"/>
                  </a:lnTo>
                  <a:lnTo>
                    <a:pt x="17623" y="31413"/>
                  </a:lnTo>
                  <a:lnTo>
                    <a:pt x="19678" y="32034"/>
                  </a:lnTo>
                  <a:lnTo>
                    <a:pt x="17900" y="29718"/>
                  </a:lnTo>
                  <a:lnTo>
                    <a:pt x="19085" y="26554"/>
                  </a:lnTo>
                  <a:lnTo>
                    <a:pt x="18058" y="21695"/>
                  </a:lnTo>
                  <a:lnTo>
                    <a:pt x="18690" y="19605"/>
                  </a:lnTo>
                  <a:lnTo>
                    <a:pt x="17228" y="18362"/>
                  </a:lnTo>
                  <a:lnTo>
                    <a:pt x="15371" y="19492"/>
                  </a:lnTo>
                  <a:lnTo>
                    <a:pt x="14462" y="18475"/>
                  </a:lnTo>
                  <a:lnTo>
                    <a:pt x="16359" y="16836"/>
                  </a:lnTo>
                  <a:lnTo>
                    <a:pt x="14857" y="15424"/>
                  </a:lnTo>
                  <a:lnTo>
                    <a:pt x="14225" y="12656"/>
                  </a:lnTo>
                  <a:lnTo>
                    <a:pt x="14778" y="8701"/>
                  </a:lnTo>
                  <a:lnTo>
                    <a:pt x="15766" y="8136"/>
                  </a:lnTo>
                  <a:lnTo>
                    <a:pt x="15213" y="6836"/>
                  </a:lnTo>
                  <a:lnTo>
                    <a:pt x="16438" y="5933"/>
                  </a:lnTo>
                  <a:lnTo>
                    <a:pt x="15292" y="0"/>
                  </a:lnTo>
                  <a:lnTo>
                    <a:pt x="15292" y="0"/>
                  </a:lnTo>
                  <a:close/>
                </a:path>
              </a:pathLst>
            </a:custGeom>
            <a:solidFill>
              <a:srgbClr val="9C826B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71" name="Shape 571"/>
            <p:cNvSpPr/>
            <p:nvPr/>
          </p:nvSpPr>
          <p:spPr>
            <a:xfrm>
              <a:off x="1712850" y="498575"/>
              <a:ext cx="629275" cy="1331950"/>
            </a:xfrm>
            <a:custGeom>
              <a:avLst/>
              <a:gdLst/>
              <a:ahLst/>
              <a:cxnLst/>
              <a:rect l="0" t="0" r="0" b="0"/>
              <a:pathLst>
                <a:path w="25171" h="53278" extrusionOk="0">
                  <a:moveTo>
                    <a:pt x="1" y="18871"/>
                  </a:moveTo>
                  <a:lnTo>
                    <a:pt x="2095" y="21074"/>
                  </a:lnTo>
                  <a:lnTo>
                    <a:pt x="2332" y="24577"/>
                  </a:lnTo>
                  <a:lnTo>
                    <a:pt x="6639" y="27345"/>
                  </a:lnTo>
                  <a:lnTo>
                    <a:pt x="8022" y="34520"/>
                  </a:lnTo>
                  <a:lnTo>
                    <a:pt x="13633" y="44859"/>
                  </a:lnTo>
                  <a:lnTo>
                    <a:pt x="16557" y="45989"/>
                  </a:lnTo>
                  <a:lnTo>
                    <a:pt x="18335" y="51582"/>
                  </a:lnTo>
                  <a:lnTo>
                    <a:pt x="24104" y="53277"/>
                  </a:lnTo>
                  <a:lnTo>
                    <a:pt x="22958" y="46837"/>
                  </a:lnTo>
                  <a:lnTo>
                    <a:pt x="25171" y="46837"/>
                  </a:lnTo>
                  <a:lnTo>
                    <a:pt x="21101" y="42995"/>
                  </a:lnTo>
                  <a:lnTo>
                    <a:pt x="21417" y="40113"/>
                  </a:lnTo>
                  <a:lnTo>
                    <a:pt x="21496" y="30565"/>
                  </a:lnTo>
                  <a:lnTo>
                    <a:pt x="18335" y="19210"/>
                  </a:lnTo>
                  <a:lnTo>
                    <a:pt x="20785" y="9831"/>
                  </a:lnTo>
                  <a:lnTo>
                    <a:pt x="19520" y="2882"/>
                  </a:lnTo>
                  <a:lnTo>
                    <a:pt x="18058" y="1"/>
                  </a:lnTo>
                  <a:lnTo>
                    <a:pt x="18651" y="3221"/>
                  </a:lnTo>
                  <a:lnTo>
                    <a:pt x="17624" y="6441"/>
                  </a:lnTo>
                  <a:lnTo>
                    <a:pt x="16478" y="5311"/>
                  </a:lnTo>
                  <a:lnTo>
                    <a:pt x="17782" y="8645"/>
                  </a:lnTo>
                  <a:lnTo>
                    <a:pt x="16478" y="9718"/>
                  </a:lnTo>
                  <a:lnTo>
                    <a:pt x="16478" y="11582"/>
                  </a:lnTo>
                  <a:lnTo>
                    <a:pt x="16636" y="15255"/>
                  </a:lnTo>
                  <a:lnTo>
                    <a:pt x="14463" y="15142"/>
                  </a:lnTo>
                  <a:lnTo>
                    <a:pt x="12013" y="15763"/>
                  </a:lnTo>
                  <a:lnTo>
                    <a:pt x="8101" y="15255"/>
                  </a:lnTo>
                  <a:lnTo>
                    <a:pt x="5256" y="14577"/>
                  </a:lnTo>
                  <a:lnTo>
                    <a:pt x="2372" y="12260"/>
                  </a:lnTo>
                  <a:lnTo>
                    <a:pt x="5177" y="11356"/>
                  </a:lnTo>
                  <a:lnTo>
                    <a:pt x="10551" y="10283"/>
                  </a:lnTo>
                  <a:lnTo>
                    <a:pt x="7627" y="9605"/>
                  </a:lnTo>
                  <a:lnTo>
                    <a:pt x="1147" y="11356"/>
                  </a:lnTo>
                  <a:lnTo>
                    <a:pt x="2846" y="16441"/>
                  </a:lnTo>
                  <a:lnTo>
                    <a:pt x="2846" y="18645"/>
                  </a:lnTo>
                  <a:lnTo>
                    <a:pt x="1305" y="17854"/>
                  </a:lnTo>
                  <a:lnTo>
                    <a:pt x="1" y="18871"/>
                  </a:lnTo>
                  <a:lnTo>
                    <a:pt x="1" y="18871"/>
                  </a:lnTo>
                  <a:close/>
                </a:path>
              </a:pathLst>
            </a:custGeom>
            <a:solidFill>
              <a:srgbClr val="9C826B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72" name="Shape 572"/>
            <p:cNvSpPr/>
            <p:nvPr/>
          </p:nvSpPr>
          <p:spPr>
            <a:xfrm>
              <a:off x="1836350" y="251400"/>
              <a:ext cx="203500" cy="223200"/>
            </a:xfrm>
            <a:custGeom>
              <a:avLst/>
              <a:gdLst/>
              <a:ahLst/>
              <a:cxnLst/>
              <a:rect l="0" t="0" r="0" b="0"/>
              <a:pathLst>
                <a:path w="8140" h="8928" extrusionOk="0">
                  <a:moveTo>
                    <a:pt x="0" y="4125"/>
                  </a:moveTo>
                  <a:lnTo>
                    <a:pt x="1739" y="1808"/>
                  </a:lnTo>
                  <a:lnTo>
                    <a:pt x="3122" y="1469"/>
                  </a:lnTo>
                  <a:lnTo>
                    <a:pt x="3122" y="0"/>
                  </a:lnTo>
                  <a:lnTo>
                    <a:pt x="5571" y="339"/>
                  </a:lnTo>
                  <a:lnTo>
                    <a:pt x="8140" y="2995"/>
                  </a:lnTo>
                  <a:lnTo>
                    <a:pt x="8061" y="5933"/>
                  </a:lnTo>
                  <a:lnTo>
                    <a:pt x="7231" y="8927"/>
                  </a:lnTo>
                  <a:lnTo>
                    <a:pt x="5571" y="8758"/>
                  </a:lnTo>
                  <a:lnTo>
                    <a:pt x="4544" y="6385"/>
                  </a:lnTo>
                  <a:lnTo>
                    <a:pt x="830" y="5594"/>
                  </a:lnTo>
                  <a:lnTo>
                    <a:pt x="0" y="4125"/>
                  </a:lnTo>
                  <a:lnTo>
                    <a:pt x="0" y="4125"/>
                  </a:lnTo>
                  <a:close/>
                </a:path>
              </a:pathLst>
            </a:custGeom>
            <a:solidFill>
              <a:srgbClr val="9C826B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73" name="Shape 573"/>
            <p:cNvSpPr/>
            <p:nvPr/>
          </p:nvSpPr>
          <p:spPr>
            <a:xfrm>
              <a:off x="2037850" y="313550"/>
              <a:ext cx="143250" cy="339000"/>
            </a:xfrm>
            <a:custGeom>
              <a:avLst/>
              <a:gdLst/>
              <a:ahLst/>
              <a:cxnLst/>
              <a:rect l="0" t="0" r="0" b="0"/>
              <a:pathLst>
                <a:path w="5730" h="13560" extrusionOk="0">
                  <a:moveTo>
                    <a:pt x="1858" y="0"/>
                  </a:moveTo>
                  <a:lnTo>
                    <a:pt x="909" y="3447"/>
                  </a:lnTo>
                  <a:lnTo>
                    <a:pt x="317" y="5142"/>
                  </a:lnTo>
                  <a:lnTo>
                    <a:pt x="1344" y="8305"/>
                  </a:lnTo>
                  <a:lnTo>
                    <a:pt x="1" y="8983"/>
                  </a:lnTo>
                  <a:lnTo>
                    <a:pt x="80" y="12317"/>
                  </a:lnTo>
                  <a:lnTo>
                    <a:pt x="1226" y="13560"/>
                  </a:lnTo>
                  <a:lnTo>
                    <a:pt x="1897" y="12656"/>
                  </a:lnTo>
                  <a:lnTo>
                    <a:pt x="3912" y="13503"/>
                  </a:lnTo>
                  <a:lnTo>
                    <a:pt x="3912" y="12317"/>
                  </a:lnTo>
                  <a:lnTo>
                    <a:pt x="2767" y="7910"/>
                  </a:lnTo>
                  <a:lnTo>
                    <a:pt x="5414" y="7684"/>
                  </a:lnTo>
                  <a:lnTo>
                    <a:pt x="5730" y="2543"/>
                  </a:lnTo>
                  <a:lnTo>
                    <a:pt x="4149" y="565"/>
                  </a:lnTo>
                  <a:lnTo>
                    <a:pt x="2490" y="1017"/>
                  </a:lnTo>
                  <a:lnTo>
                    <a:pt x="1858" y="0"/>
                  </a:lnTo>
                  <a:lnTo>
                    <a:pt x="1858" y="0"/>
                  </a:lnTo>
                  <a:close/>
                </a:path>
              </a:pathLst>
            </a:custGeom>
            <a:solidFill>
              <a:srgbClr val="9C826B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74" name="Shape 574"/>
            <p:cNvSpPr/>
            <p:nvPr/>
          </p:nvSpPr>
          <p:spPr>
            <a:xfrm>
              <a:off x="1930175" y="460450"/>
              <a:ext cx="93875" cy="247200"/>
            </a:xfrm>
            <a:custGeom>
              <a:avLst/>
              <a:gdLst/>
              <a:ahLst/>
              <a:cxnLst/>
              <a:rect l="0" t="0" r="0" b="0"/>
              <a:pathLst>
                <a:path w="3755" h="9888" extrusionOk="0">
                  <a:moveTo>
                    <a:pt x="1" y="0"/>
                  </a:moveTo>
                  <a:lnTo>
                    <a:pt x="2925" y="2090"/>
                  </a:lnTo>
                  <a:lnTo>
                    <a:pt x="3754" y="4407"/>
                  </a:lnTo>
                  <a:lnTo>
                    <a:pt x="3280" y="7175"/>
                  </a:lnTo>
                  <a:lnTo>
                    <a:pt x="1897" y="9887"/>
                  </a:lnTo>
                  <a:lnTo>
                    <a:pt x="554" y="9774"/>
                  </a:lnTo>
                  <a:lnTo>
                    <a:pt x="949" y="7401"/>
                  </a:lnTo>
                  <a:lnTo>
                    <a:pt x="2372" y="6497"/>
                  </a:lnTo>
                  <a:lnTo>
                    <a:pt x="1" y="6102"/>
                  </a:lnTo>
                  <a:lnTo>
                    <a:pt x="475" y="5085"/>
                  </a:lnTo>
                  <a:lnTo>
                    <a:pt x="2925" y="4746"/>
                  </a:lnTo>
                  <a:lnTo>
                    <a:pt x="475" y="3898"/>
                  </a:lnTo>
                  <a:lnTo>
                    <a:pt x="1226" y="2712"/>
                  </a:lnTo>
                  <a:lnTo>
                    <a:pt x="2253" y="2994"/>
                  </a:lnTo>
                  <a:lnTo>
                    <a:pt x="1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9C826B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75" name="Shape 575"/>
            <p:cNvSpPr/>
            <p:nvPr/>
          </p:nvSpPr>
          <p:spPr>
            <a:xfrm>
              <a:off x="1716825" y="353100"/>
              <a:ext cx="105700" cy="42400"/>
            </a:xfrm>
            <a:custGeom>
              <a:avLst/>
              <a:gdLst/>
              <a:ahLst/>
              <a:cxnLst/>
              <a:rect l="0" t="0" r="0" b="0"/>
              <a:pathLst>
                <a:path w="4228" h="1696" extrusionOk="0">
                  <a:moveTo>
                    <a:pt x="0" y="1695"/>
                  </a:moveTo>
                  <a:lnTo>
                    <a:pt x="2015" y="283"/>
                  </a:lnTo>
                  <a:lnTo>
                    <a:pt x="4228" y="0"/>
                  </a:lnTo>
                  <a:lnTo>
                    <a:pt x="3477" y="848"/>
                  </a:lnTo>
                  <a:lnTo>
                    <a:pt x="1146" y="1300"/>
                  </a:lnTo>
                  <a:lnTo>
                    <a:pt x="0" y="1695"/>
                  </a:lnTo>
                  <a:lnTo>
                    <a:pt x="0" y="1695"/>
                  </a:lnTo>
                  <a:close/>
                </a:path>
              </a:pathLst>
            </a:custGeom>
            <a:solidFill>
              <a:srgbClr val="9C826B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76" name="Shape 576"/>
            <p:cNvSpPr/>
            <p:nvPr/>
          </p:nvSpPr>
          <p:spPr>
            <a:xfrm>
              <a:off x="1726700" y="501400"/>
              <a:ext cx="238075" cy="77700"/>
            </a:xfrm>
            <a:custGeom>
              <a:avLst/>
              <a:gdLst/>
              <a:ahLst/>
              <a:cxnLst/>
              <a:rect l="0" t="0" r="0" b="0"/>
              <a:pathLst>
                <a:path w="9523" h="3108" extrusionOk="0">
                  <a:moveTo>
                    <a:pt x="0" y="1978"/>
                  </a:moveTo>
                  <a:lnTo>
                    <a:pt x="3793" y="735"/>
                  </a:lnTo>
                  <a:lnTo>
                    <a:pt x="5255" y="0"/>
                  </a:lnTo>
                  <a:lnTo>
                    <a:pt x="7547" y="0"/>
                  </a:lnTo>
                  <a:lnTo>
                    <a:pt x="9523" y="1356"/>
                  </a:lnTo>
                  <a:lnTo>
                    <a:pt x="6678" y="678"/>
                  </a:lnTo>
                  <a:lnTo>
                    <a:pt x="4584" y="1187"/>
                  </a:lnTo>
                  <a:lnTo>
                    <a:pt x="2529" y="2486"/>
                  </a:lnTo>
                  <a:lnTo>
                    <a:pt x="198" y="3108"/>
                  </a:lnTo>
                  <a:lnTo>
                    <a:pt x="0" y="1978"/>
                  </a:lnTo>
                  <a:lnTo>
                    <a:pt x="0" y="1978"/>
                  </a:lnTo>
                  <a:close/>
                </a:path>
              </a:pathLst>
            </a:custGeom>
            <a:solidFill>
              <a:srgbClr val="9C826B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77" name="Shape 577"/>
            <p:cNvSpPr/>
            <p:nvPr/>
          </p:nvSpPr>
          <p:spPr>
            <a:xfrm>
              <a:off x="2036875" y="781050"/>
              <a:ext cx="99775" cy="107375"/>
            </a:xfrm>
            <a:custGeom>
              <a:avLst/>
              <a:gdLst/>
              <a:ahLst/>
              <a:cxnLst/>
              <a:rect l="0" t="0" r="0" b="0"/>
              <a:pathLst>
                <a:path w="3991" h="4295" extrusionOk="0">
                  <a:moveTo>
                    <a:pt x="0" y="1"/>
                  </a:moveTo>
                  <a:lnTo>
                    <a:pt x="2213" y="2261"/>
                  </a:lnTo>
                  <a:lnTo>
                    <a:pt x="3596" y="4295"/>
                  </a:lnTo>
                  <a:lnTo>
                    <a:pt x="3991" y="2543"/>
                  </a:lnTo>
                  <a:lnTo>
                    <a:pt x="3398" y="114"/>
                  </a:lnTo>
                  <a:lnTo>
                    <a:pt x="0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9C826B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78" name="Shape 578"/>
            <p:cNvSpPr/>
            <p:nvPr/>
          </p:nvSpPr>
          <p:spPr>
            <a:xfrm>
              <a:off x="1994400" y="59300"/>
              <a:ext cx="101750" cy="214725"/>
            </a:xfrm>
            <a:custGeom>
              <a:avLst/>
              <a:gdLst/>
              <a:ahLst/>
              <a:cxnLst/>
              <a:rect l="0" t="0" r="0" b="0"/>
              <a:pathLst>
                <a:path w="4070" h="8589" extrusionOk="0">
                  <a:moveTo>
                    <a:pt x="0" y="1"/>
                  </a:moveTo>
                  <a:lnTo>
                    <a:pt x="1106" y="2656"/>
                  </a:lnTo>
                  <a:lnTo>
                    <a:pt x="2450" y="7233"/>
                  </a:lnTo>
                  <a:lnTo>
                    <a:pt x="4070" y="8588"/>
                  </a:lnTo>
                  <a:lnTo>
                    <a:pt x="3201" y="5425"/>
                  </a:lnTo>
                  <a:lnTo>
                    <a:pt x="1620" y="1187"/>
                  </a:lnTo>
                  <a:lnTo>
                    <a:pt x="0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9C826B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79" name="Shape 579"/>
            <p:cNvSpPr/>
            <p:nvPr/>
          </p:nvSpPr>
          <p:spPr>
            <a:xfrm>
              <a:off x="1422450" y="1112975"/>
              <a:ext cx="130400" cy="298050"/>
            </a:xfrm>
            <a:custGeom>
              <a:avLst/>
              <a:gdLst/>
              <a:ahLst/>
              <a:cxnLst/>
              <a:rect l="0" t="0" r="0" b="0"/>
              <a:pathLst>
                <a:path w="5216" h="11922" extrusionOk="0">
                  <a:moveTo>
                    <a:pt x="1383" y="1"/>
                  </a:moveTo>
                  <a:lnTo>
                    <a:pt x="1660" y="5255"/>
                  </a:lnTo>
                  <a:lnTo>
                    <a:pt x="909" y="10114"/>
                  </a:lnTo>
                  <a:lnTo>
                    <a:pt x="0" y="11922"/>
                  </a:lnTo>
                  <a:lnTo>
                    <a:pt x="1660" y="10905"/>
                  </a:lnTo>
                  <a:lnTo>
                    <a:pt x="2845" y="9436"/>
                  </a:lnTo>
                  <a:lnTo>
                    <a:pt x="1660" y="9323"/>
                  </a:lnTo>
                  <a:lnTo>
                    <a:pt x="1739" y="8701"/>
                  </a:lnTo>
                  <a:lnTo>
                    <a:pt x="3754" y="8588"/>
                  </a:lnTo>
                  <a:lnTo>
                    <a:pt x="4860" y="7006"/>
                  </a:lnTo>
                  <a:lnTo>
                    <a:pt x="2371" y="6328"/>
                  </a:lnTo>
                  <a:lnTo>
                    <a:pt x="5216" y="5933"/>
                  </a:lnTo>
                  <a:lnTo>
                    <a:pt x="5216" y="3843"/>
                  </a:lnTo>
                  <a:lnTo>
                    <a:pt x="2055" y="3278"/>
                  </a:lnTo>
                  <a:lnTo>
                    <a:pt x="5176" y="2826"/>
                  </a:lnTo>
                  <a:lnTo>
                    <a:pt x="5097" y="1865"/>
                  </a:lnTo>
                  <a:lnTo>
                    <a:pt x="2252" y="1583"/>
                  </a:lnTo>
                  <a:lnTo>
                    <a:pt x="4584" y="114"/>
                  </a:lnTo>
                  <a:lnTo>
                    <a:pt x="1383" y="1"/>
                  </a:lnTo>
                  <a:lnTo>
                    <a:pt x="1383" y="1"/>
                  </a:lnTo>
                  <a:close/>
                </a:path>
              </a:pathLst>
            </a:custGeom>
            <a:solidFill>
              <a:srgbClr val="9C826B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80" name="Shape 580"/>
            <p:cNvSpPr/>
            <p:nvPr/>
          </p:nvSpPr>
          <p:spPr>
            <a:xfrm>
              <a:off x="1504425" y="1548000"/>
              <a:ext cx="413925" cy="141275"/>
            </a:xfrm>
            <a:custGeom>
              <a:avLst/>
              <a:gdLst/>
              <a:ahLst/>
              <a:cxnLst/>
              <a:rect l="0" t="0" r="0" b="0"/>
              <a:pathLst>
                <a:path w="16557" h="5651" extrusionOk="0">
                  <a:moveTo>
                    <a:pt x="1" y="2769"/>
                  </a:moveTo>
                  <a:lnTo>
                    <a:pt x="3201" y="1526"/>
                  </a:lnTo>
                  <a:lnTo>
                    <a:pt x="3557" y="1"/>
                  </a:lnTo>
                  <a:lnTo>
                    <a:pt x="5888" y="396"/>
                  </a:lnTo>
                  <a:lnTo>
                    <a:pt x="8259" y="1696"/>
                  </a:lnTo>
                  <a:lnTo>
                    <a:pt x="10630" y="340"/>
                  </a:lnTo>
                  <a:lnTo>
                    <a:pt x="14818" y="1978"/>
                  </a:lnTo>
                  <a:lnTo>
                    <a:pt x="16557" y="4182"/>
                  </a:lnTo>
                  <a:lnTo>
                    <a:pt x="13198" y="5651"/>
                  </a:lnTo>
                  <a:lnTo>
                    <a:pt x="7627" y="3560"/>
                  </a:lnTo>
                  <a:lnTo>
                    <a:pt x="1107" y="3730"/>
                  </a:lnTo>
                  <a:lnTo>
                    <a:pt x="1" y="2769"/>
                  </a:lnTo>
                  <a:lnTo>
                    <a:pt x="1" y="2769"/>
                  </a:lnTo>
                  <a:close/>
                </a:path>
              </a:pathLst>
            </a:custGeom>
            <a:solidFill>
              <a:srgbClr val="9C826B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81" name="Shape 581"/>
            <p:cNvSpPr/>
            <p:nvPr/>
          </p:nvSpPr>
          <p:spPr>
            <a:xfrm>
              <a:off x="1609150" y="1412425"/>
              <a:ext cx="213375" cy="129950"/>
            </a:xfrm>
            <a:custGeom>
              <a:avLst/>
              <a:gdLst/>
              <a:ahLst/>
              <a:cxnLst/>
              <a:rect l="0" t="0" r="0" b="0"/>
              <a:pathLst>
                <a:path w="8535" h="5198" extrusionOk="0">
                  <a:moveTo>
                    <a:pt x="0" y="848"/>
                  </a:moveTo>
                  <a:lnTo>
                    <a:pt x="3833" y="0"/>
                  </a:lnTo>
                  <a:lnTo>
                    <a:pt x="7350" y="678"/>
                  </a:lnTo>
                  <a:lnTo>
                    <a:pt x="8535" y="3616"/>
                  </a:lnTo>
                  <a:lnTo>
                    <a:pt x="7863" y="5198"/>
                  </a:lnTo>
                  <a:lnTo>
                    <a:pt x="3833" y="3616"/>
                  </a:lnTo>
                  <a:lnTo>
                    <a:pt x="0" y="848"/>
                  </a:lnTo>
                  <a:lnTo>
                    <a:pt x="0" y="848"/>
                  </a:lnTo>
                  <a:close/>
                </a:path>
              </a:pathLst>
            </a:custGeom>
            <a:solidFill>
              <a:srgbClr val="9C826B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82" name="Shape 582"/>
            <p:cNvSpPr/>
            <p:nvPr/>
          </p:nvSpPr>
          <p:spPr>
            <a:xfrm>
              <a:off x="1379975" y="1707625"/>
              <a:ext cx="1067850" cy="254250"/>
            </a:xfrm>
            <a:custGeom>
              <a:avLst/>
              <a:gdLst/>
              <a:ahLst/>
              <a:cxnLst/>
              <a:rect l="0" t="0" r="0" b="0"/>
              <a:pathLst>
                <a:path w="42714" h="10170" extrusionOk="0">
                  <a:moveTo>
                    <a:pt x="3872" y="1921"/>
                  </a:moveTo>
                  <a:lnTo>
                    <a:pt x="7310" y="0"/>
                  </a:lnTo>
                  <a:lnTo>
                    <a:pt x="11498" y="509"/>
                  </a:lnTo>
                  <a:lnTo>
                    <a:pt x="17425" y="791"/>
                  </a:lnTo>
                  <a:lnTo>
                    <a:pt x="29753" y="3503"/>
                  </a:lnTo>
                  <a:lnTo>
                    <a:pt x="33744" y="4689"/>
                  </a:lnTo>
                  <a:lnTo>
                    <a:pt x="31966" y="6102"/>
                  </a:lnTo>
                  <a:lnTo>
                    <a:pt x="34060" y="6158"/>
                  </a:lnTo>
                  <a:lnTo>
                    <a:pt x="35483" y="5198"/>
                  </a:lnTo>
                  <a:lnTo>
                    <a:pt x="38011" y="5254"/>
                  </a:lnTo>
                  <a:lnTo>
                    <a:pt x="37537" y="6328"/>
                  </a:lnTo>
                  <a:lnTo>
                    <a:pt x="41014" y="6158"/>
                  </a:lnTo>
                  <a:lnTo>
                    <a:pt x="41607" y="3616"/>
                  </a:lnTo>
                  <a:lnTo>
                    <a:pt x="42713" y="5763"/>
                  </a:lnTo>
                  <a:lnTo>
                    <a:pt x="42279" y="9435"/>
                  </a:lnTo>
                  <a:lnTo>
                    <a:pt x="40382" y="10170"/>
                  </a:lnTo>
                  <a:lnTo>
                    <a:pt x="37182" y="7740"/>
                  </a:lnTo>
                  <a:lnTo>
                    <a:pt x="33586" y="6949"/>
                  </a:lnTo>
                  <a:lnTo>
                    <a:pt x="29437" y="6158"/>
                  </a:lnTo>
                  <a:lnTo>
                    <a:pt x="23629" y="5254"/>
                  </a:lnTo>
                  <a:lnTo>
                    <a:pt x="24814" y="6780"/>
                  </a:lnTo>
                  <a:lnTo>
                    <a:pt x="24063" y="9153"/>
                  </a:lnTo>
                  <a:lnTo>
                    <a:pt x="17544" y="7684"/>
                  </a:lnTo>
                  <a:lnTo>
                    <a:pt x="9997" y="7684"/>
                  </a:lnTo>
                  <a:lnTo>
                    <a:pt x="11894" y="5424"/>
                  </a:lnTo>
                  <a:lnTo>
                    <a:pt x="6085" y="4859"/>
                  </a:lnTo>
                  <a:lnTo>
                    <a:pt x="0" y="5876"/>
                  </a:lnTo>
                  <a:lnTo>
                    <a:pt x="909" y="4181"/>
                  </a:lnTo>
                  <a:lnTo>
                    <a:pt x="4979" y="3616"/>
                  </a:lnTo>
                  <a:lnTo>
                    <a:pt x="7033" y="3333"/>
                  </a:lnTo>
                  <a:lnTo>
                    <a:pt x="12328" y="3672"/>
                  </a:lnTo>
                  <a:lnTo>
                    <a:pt x="14067" y="3107"/>
                  </a:lnTo>
                  <a:lnTo>
                    <a:pt x="12763" y="2260"/>
                  </a:lnTo>
                  <a:lnTo>
                    <a:pt x="3872" y="1921"/>
                  </a:lnTo>
                  <a:lnTo>
                    <a:pt x="3872" y="1921"/>
                  </a:lnTo>
                  <a:close/>
                </a:path>
              </a:pathLst>
            </a:custGeom>
            <a:solidFill>
              <a:srgbClr val="9C826B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83" name="Shape 583"/>
            <p:cNvSpPr/>
            <p:nvPr/>
          </p:nvSpPr>
          <p:spPr>
            <a:xfrm>
              <a:off x="1686200" y="1949150"/>
              <a:ext cx="876200" cy="353125"/>
            </a:xfrm>
            <a:custGeom>
              <a:avLst/>
              <a:gdLst/>
              <a:ahLst/>
              <a:cxnLst/>
              <a:rect l="0" t="0" r="0" b="0"/>
              <a:pathLst>
                <a:path w="35048" h="14125" extrusionOk="0">
                  <a:moveTo>
                    <a:pt x="0" y="4859"/>
                  </a:moveTo>
                  <a:lnTo>
                    <a:pt x="751" y="8305"/>
                  </a:lnTo>
                  <a:lnTo>
                    <a:pt x="21811" y="10509"/>
                  </a:lnTo>
                  <a:lnTo>
                    <a:pt x="24063" y="11413"/>
                  </a:lnTo>
                  <a:lnTo>
                    <a:pt x="25565" y="14124"/>
                  </a:lnTo>
                  <a:lnTo>
                    <a:pt x="35048" y="14068"/>
                  </a:lnTo>
                  <a:lnTo>
                    <a:pt x="34574" y="11074"/>
                  </a:lnTo>
                  <a:lnTo>
                    <a:pt x="34218" y="6836"/>
                  </a:lnTo>
                  <a:lnTo>
                    <a:pt x="32875" y="5593"/>
                  </a:lnTo>
                  <a:lnTo>
                    <a:pt x="31610" y="4237"/>
                  </a:lnTo>
                  <a:lnTo>
                    <a:pt x="29753" y="0"/>
                  </a:lnTo>
                  <a:lnTo>
                    <a:pt x="28607" y="2373"/>
                  </a:lnTo>
                  <a:lnTo>
                    <a:pt x="29042" y="4237"/>
                  </a:lnTo>
                  <a:lnTo>
                    <a:pt x="30504" y="4576"/>
                  </a:lnTo>
                  <a:lnTo>
                    <a:pt x="28923" y="6271"/>
                  </a:lnTo>
                  <a:lnTo>
                    <a:pt x="30583" y="6497"/>
                  </a:lnTo>
                  <a:lnTo>
                    <a:pt x="28726" y="7571"/>
                  </a:lnTo>
                  <a:lnTo>
                    <a:pt x="30662" y="8475"/>
                  </a:lnTo>
                  <a:lnTo>
                    <a:pt x="29042" y="9492"/>
                  </a:lnTo>
                  <a:lnTo>
                    <a:pt x="27540" y="10170"/>
                  </a:lnTo>
                  <a:lnTo>
                    <a:pt x="24814" y="5819"/>
                  </a:lnTo>
                  <a:lnTo>
                    <a:pt x="21495" y="7853"/>
                  </a:lnTo>
                  <a:lnTo>
                    <a:pt x="17149" y="7684"/>
                  </a:lnTo>
                  <a:lnTo>
                    <a:pt x="16200" y="5819"/>
                  </a:lnTo>
                  <a:lnTo>
                    <a:pt x="9128" y="4915"/>
                  </a:lnTo>
                  <a:lnTo>
                    <a:pt x="6994" y="6497"/>
                  </a:lnTo>
                  <a:lnTo>
                    <a:pt x="2489" y="5932"/>
                  </a:lnTo>
                  <a:lnTo>
                    <a:pt x="1976" y="4689"/>
                  </a:lnTo>
                  <a:lnTo>
                    <a:pt x="0" y="4859"/>
                  </a:lnTo>
                  <a:lnTo>
                    <a:pt x="0" y="4859"/>
                  </a:lnTo>
                  <a:close/>
                </a:path>
              </a:pathLst>
            </a:custGeom>
            <a:solidFill>
              <a:srgbClr val="9C826B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84" name="Shape 584"/>
            <p:cNvSpPr/>
            <p:nvPr/>
          </p:nvSpPr>
          <p:spPr>
            <a:xfrm>
              <a:off x="1378000" y="2018350"/>
              <a:ext cx="254875" cy="60750"/>
            </a:xfrm>
            <a:custGeom>
              <a:avLst/>
              <a:gdLst/>
              <a:ahLst/>
              <a:cxnLst/>
              <a:rect l="0" t="0" r="0" b="0"/>
              <a:pathLst>
                <a:path w="10195" h="2430" extrusionOk="0">
                  <a:moveTo>
                    <a:pt x="0" y="1130"/>
                  </a:moveTo>
                  <a:lnTo>
                    <a:pt x="356" y="0"/>
                  </a:lnTo>
                  <a:lnTo>
                    <a:pt x="3003" y="339"/>
                  </a:lnTo>
                  <a:lnTo>
                    <a:pt x="10194" y="396"/>
                  </a:lnTo>
                  <a:lnTo>
                    <a:pt x="10194" y="2430"/>
                  </a:lnTo>
                  <a:lnTo>
                    <a:pt x="1107" y="2260"/>
                  </a:lnTo>
                  <a:lnTo>
                    <a:pt x="0" y="1130"/>
                  </a:lnTo>
                  <a:lnTo>
                    <a:pt x="0" y="1130"/>
                  </a:lnTo>
                  <a:close/>
                </a:path>
              </a:pathLst>
            </a:custGeom>
            <a:solidFill>
              <a:srgbClr val="9C826B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85" name="Shape 585"/>
            <p:cNvSpPr/>
            <p:nvPr/>
          </p:nvSpPr>
          <p:spPr>
            <a:xfrm>
              <a:off x="1408625" y="2330500"/>
              <a:ext cx="872250" cy="199175"/>
            </a:xfrm>
            <a:custGeom>
              <a:avLst/>
              <a:gdLst/>
              <a:ahLst/>
              <a:cxnLst/>
              <a:rect l="0" t="0" r="0" b="0"/>
              <a:pathLst>
                <a:path w="34890" h="7967" extrusionOk="0">
                  <a:moveTo>
                    <a:pt x="3438" y="2147"/>
                  </a:moveTo>
                  <a:lnTo>
                    <a:pt x="7903" y="0"/>
                  </a:lnTo>
                  <a:lnTo>
                    <a:pt x="15647" y="791"/>
                  </a:lnTo>
                  <a:lnTo>
                    <a:pt x="19993" y="735"/>
                  </a:lnTo>
                  <a:lnTo>
                    <a:pt x="22917" y="1300"/>
                  </a:lnTo>
                  <a:lnTo>
                    <a:pt x="25881" y="170"/>
                  </a:lnTo>
                  <a:lnTo>
                    <a:pt x="27145" y="2034"/>
                  </a:lnTo>
                  <a:lnTo>
                    <a:pt x="33033" y="3786"/>
                  </a:lnTo>
                  <a:lnTo>
                    <a:pt x="34890" y="3786"/>
                  </a:lnTo>
                  <a:lnTo>
                    <a:pt x="33349" y="5876"/>
                  </a:lnTo>
                  <a:lnTo>
                    <a:pt x="28094" y="7288"/>
                  </a:lnTo>
                  <a:lnTo>
                    <a:pt x="24577" y="6272"/>
                  </a:lnTo>
                  <a:lnTo>
                    <a:pt x="22364" y="7966"/>
                  </a:lnTo>
                  <a:lnTo>
                    <a:pt x="16872" y="4577"/>
                  </a:lnTo>
                  <a:lnTo>
                    <a:pt x="10827" y="3277"/>
                  </a:lnTo>
                  <a:lnTo>
                    <a:pt x="2805" y="3786"/>
                  </a:lnTo>
                  <a:lnTo>
                    <a:pt x="0" y="2147"/>
                  </a:lnTo>
                  <a:lnTo>
                    <a:pt x="3438" y="2147"/>
                  </a:lnTo>
                  <a:lnTo>
                    <a:pt x="3438" y="2147"/>
                  </a:lnTo>
                  <a:close/>
                </a:path>
              </a:pathLst>
            </a:custGeom>
            <a:solidFill>
              <a:srgbClr val="9C826B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86" name="Shape 586"/>
            <p:cNvSpPr/>
            <p:nvPr/>
          </p:nvSpPr>
          <p:spPr>
            <a:xfrm>
              <a:off x="1681250" y="2535300"/>
              <a:ext cx="474175" cy="104550"/>
            </a:xfrm>
            <a:custGeom>
              <a:avLst/>
              <a:gdLst/>
              <a:ahLst/>
              <a:cxnLst/>
              <a:rect l="0" t="0" r="0" b="0"/>
              <a:pathLst>
                <a:path w="18967" h="4182" extrusionOk="0">
                  <a:moveTo>
                    <a:pt x="1" y="1639"/>
                  </a:moveTo>
                  <a:lnTo>
                    <a:pt x="2253" y="2938"/>
                  </a:lnTo>
                  <a:lnTo>
                    <a:pt x="4386" y="3390"/>
                  </a:lnTo>
                  <a:lnTo>
                    <a:pt x="7350" y="2543"/>
                  </a:lnTo>
                  <a:lnTo>
                    <a:pt x="10116" y="4181"/>
                  </a:lnTo>
                  <a:lnTo>
                    <a:pt x="16082" y="3955"/>
                  </a:lnTo>
                  <a:lnTo>
                    <a:pt x="18967" y="1752"/>
                  </a:lnTo>
                  <a:lnTo>
                    <a:pt x="16319" y="2938"/>
                  </a:lnTo>
                  <a:lnTo>
                    <a:pt x="17821" y="1356"/>
                  </a:lnTo>
                  <a:lnTo>
                    <a:pt x="15608" y="2204"/>
                  </a:lnTo>
                  <a:lnTo>
                    <a:pt x="16082" y="904"/>
                  </a:lnTo>
                  <a:lnTo>
                    <a:pt x="14620" y="1639"/>
                  </a:lnTo>
                  <a:lnTo>
                    <a:pt x="10867" y="1017"/>
                  </a:lnTo>
                  <a:lnTo>
                    <a:pt x="7982" y="0"/>
                  </a:lnTo>
                  <a:lnTo>
                    <a:pt x="4386" y="452"/>
                  </a:lnTo>
                  <a:lnTo>
                    <a:pt x="1" y="1639"/>
                  </a:lnTo>
                  <a:lnTo>
                    <a:pt x="1" y="1639"/>
                  </a:lnTo>
                  <a:close/>
                </a:path>
              </a:pathLst>
            </a:custGeom>
            <a:solidFill>
              <a:srgbClr val="9C826B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87" name="Shape 587"/>
            <p:cNvSpPr/>
            <p:nvPr/>
          </p:nvSpPr>
          <p:spPr>
            <a:xfrm>
              <a:off x="1813625" y="2379925"/>
              <a:ext cx="1068825" cy="584775"/>
            </a:xfrm>
            <a:custGeom>
              <a:avLst/>
              <a:gdLst/>
              <a:ahLst/>
              <a:cxnLst/>
              <a:rect l="0" t="0" r="0" b="0"/>
              <a:pathLst>
                <a:path w="42753" h="23391" extrusionOk="0">
                  <a:moveTo>
                    <a:pt x="12170" y="10735"/>
                  </a:moveTo>
                  <a:lnTo>
                    <a:pt x="16003" y="7967"/>
                  </a:lnTo>
                  <a:lnTo>
                    <a:pt x="18966" y="7967"/>
                  </a:lnTo>
                  <a:lnTo>
                    <a:pt x="21337" y="6441"/>
                  </a:lnTo>
                  <a:lnTo>
                    <a:pt x="22878" y="2826"/>
                  </a:lnTo>
                  <a:lnTo>
                    <a:pt x="27066" y="1526"/>
                  </a:lnTo>
                  <a:lnTo>
                    <a:pt x="26750" y="3956"/>
                  </a:lnTo>
                  <a:lnTo>
                    <a:pt x="28528" y="3504"/>
                  </a:lnTo>
                  <a:lnTo>
                    <a:pt x="30504" y="1"/>
                  </a:lnTo>
                  <a:lnTo>
                    <a:pt x="32203" y="1"/>
                  </a:lnTo>
                  <a:lnTo>
                    <a:pt x="34337" y="2600"/>
                  </a:lnTo>
                  <a:lnTo>
                    <a:pt x="35562" y="7345"/>
                  </a:lnTo>
                  <a:lnTo>
                    <a:pt x="38249" y="12882"/>
                  </a:lnTo>
                  <a:lnTo>
                    <a:pt x="42753" y="18814"/>
                  </a:lnTo>
                  <a:lnTo>
                    <a:pt x="41884" y="22769"/>
                  </a:lnTo>
                  <a:lnTo>
                    <a:pt x="34929" y="23391"/>
                  </a:lnTo>
                  <a:lnTo>
                    <a:pt x="34416" y="20453"/>
                  </a:lnTo>
                  <a:lnTo>
                    <a:pt x="35562" y="16272"/>
                  </a:lnTo>
                  <a:lnTo>
                    <a:pt x="33784" y="7345"/>
                  </a:lnTo>
                  <a:lnTo>
                    <a:pt x="32559" y="10622"/>
                  </a:lnTo>
                  <a:lnTo>
                    <a:pt x="29121" y="7741"/>
                  </a:lnTo>
                  <a:lnTo>
                    <a:pt x="25486" y="7967"/>
                  </a:lnTo>
                  <a:lnTo>
                    <a:pt x="23787" y="10905"/>
                  </a:lnTo>
                  <a:lnTo>
                    <a:pt x="25763" y="15311"/>
                  </a:lnTo>
                  <a:lnTo>
                    <a:pt x="25763" y="20566"/>
                  </a:lnTo>
                  <a:lnTo>
                    <a:pt x="30741" y="23278"/>
                  </a:lnTo>
                  <a:lnTo>
                    <a:pt x="11024" y="22769"/>
                  </a:lnTo>
                  <a:lnTo>
                    <a:pt x="6955" y="19379"/>
                  </a:lnTo>
                  <a:lnTo>
                    <a:pt x="1857" y="18701"/>
                  </a:lnTo>
                  <a:lnTo>
                    <a:pt x="0" y="14860"/>
                  </a:lnTo>
                  <a:lnTo>
                    <a:pt x="2213" y="14747"/>
                  </a:lnTo>
                  <a:lnTo>
                    <a:pt x="8733" y="14464"/>
                  </a:lnTo>
                  <a:lnTo>
                    <a:pt x="9957" y="15537"/>
                  </a:lnTo>
                  <a:lnTo>
                    <a:pt x="14146" y="15311"/>
                  </a:lnTo>
                  <a:lnTo>
                    <a:pt x="16200" y="16950"/>
                  </a:lnTo>
                  <a:lnTo>
                    <a:pt x="19875" y="17063"/>
                  </a:lnTo>
                  <a:lnTo>
                    <a:pt x="18571" y="19662"/>
                  </a:lnTo>
                  <a:lnTo>
                    <a:pt x="21653" y="16611"/>
                  </a:lnTo>
                  <a:lnTo>
                    <a:pt x="21021" y="19831"/>
                  </a:lnTo>
                  <a:lnTo>
                    <a:pt x="23234" y="16950"/>
                  </a:lnTo>
                  <a:lnTo>
                    <a:pt x="22957" y="19153"/>
                  </a:lnTo>
                  <a:lnTo>
                    <a:pt x="24261" y="16611"/>
                  </a:lnTo>
                  <a:lnTo>
                    <a:pt x="22246" y="12769"/>
                  </a:lnTo>
                  <a:lnTo>
                    <a:pt x="17188" y="10848"/>
                  </a:lnTo>
                  <a:lnTo>
                    <a:pt x="12170" y="10735"/>
                  </a:lnTo>
                  <a:lnTo>
                    <a:pt x="12170" y="10735"/>
                  </a:lnTo>
                  <a:close/>
                </a:path>
              </a:pathLst>
            </a:custGeom>
            <a:solidFill>
              <a:srgbClr val="9C826B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88" name="Shape 588"/>
            <p:cNvSpPr/>
            <p:nvPr/>
          </p:nvSpPr>
          <p:spPr>
            <a:xfrm>
              <a:off x="998675" y="2490100"/>
              <a:ext cx="684575" cy="272625"/>
            </a:xfrm>
            <a:custGeom>
              <a:avLst/>
              <a:gdLst/>
              <a:ahLst/>
              <a:cxnLst/>
              <a:rect l="0" t="0" r="0" b="0"/>
              <a:pathLst>
                <a:path w="27383" h="10905" extrusionOk="0">
                  <a:moveTo>
                    <a:pt x="1660" y="6159"/>
                  </a:moveTo>
                  <a:lnTo>
                    <a:pt x="3280" y="2712"/>
                  </a:lnTo>
                  <a:lnTo>
                    <a:pt x="5532" y="1639"/>
                  </a:lnTo>
                  <a:lnTo>
                    <a:pt x="8575" y="1808"/>
                  </a:lnTo>
                  <a:lnTo>
                    <a:pt x="10471" y="848"/>
                  </a:lnTo>
                  <a:lnTo>
                    <a:pt x="12921" y="1526"/>
                  </a:lnTo>
                  <a:lnTo>
                    <a:pt x="17781" y="1"/>
                  </a:lnTo>
                  <a:lnTo>
                    <a:pt x="23234" y="1921"/>
                  </a:lnTo>
                  <a:lnTo>
                    <a:pt x="27383" y="3955"/>
                  </a:lnTo>
                  <a:lnTo>
                    <a:pt x="21140" y="5085"/>
                  </a:lnTo>
                  <a:lnTo>
                    <a:pt x="8456" y="5481"/>
                  </a:lnTo>
                  <a:lnTo>
                    <a:pt x="5809" y="9492"/>
                  </a:lnTo>
                  <a:lnTo>
                    <a:pt x="3833" y="9549"/>
                  </a:lnTo>
                  <a:lnTo>
                    <a:pt x="4781" y="7232"/>
                  </a:lnTo>
                  <a:lnTo>
                    <a:pt x="1067" y="10904"/>
                  </a:lnTo>
                  <a:lnTo>
                    <a:pt x="1541" y="8532"/>
                  </a:lnTo>
                  <a:lnTo>
                    <a:pt x="0" y="9944"/>
                  </a:lnTo>
                  <a:lnTo>
                    <a:pt x="1660" y="6159"/>
                  </a:lnTo>
                  <a:lnTo>
                    <a:pt x="1660" y="6159"/>
                  </a:lnTo>
                  <a:close/>
                </a:path>
              </a:pathLst>
            </a:custGeom>
            <a:solidFill>
              <a:srgbClr val="9C826B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89" name="Shape 589"/>
            <p:cNvSpPr/>
            <p:nvPr/>
          </p:nvSpPr>
          <p:spPr>
            <a:xfrm>
              <a:off x="670725" y="2237275"/>
              <a:ext cx="748775" cy="262725"/>
            </a:xfrm>
            <a:custGeom>
              <a:avLst/>
              <a:gdLst/>
              <a:ahLst/>
              <a:cxnLst/>
              <a:rect l="0" t="0" r="0" b="0"/>
              <a:pathLst>
                <a:path w="29951" h="10509" extrusionOk="0">
                  <a:moveTo>
                    <a:pt x="14778" y="3729"/>
                  </a:moveTo>
                  <a:lnTo>
                    <a:pt x="16398" y="2147"/>
                  </a:lnTo>
                  <a:lnTo>
                    <a:pt x="20902" y="1865"/>
                  </a:lnTo>
                  <a:lnTo>
                    <a:pt x="23668" y="1"/>
                  </a:lnTo>
                  <a:lnTo>
                    <a:pt x="22364" y="4577"/>
                  </a:lnTo>
                  <a:lnTo>
                    <a:pt x="26078" y="1187"/>
                  </a:lnTo>
                  <a:lnTo>
                    <a:pt x="25091" y="4181"/>
                  </a:lnTo>
                  <a:lnTo>
                    <a:pt x="26829" y="3051"/>
                  </a:lnTo>
                  <a:lnTo>
                    <a:pt x="26711" y="4690"/>
                  </a:lnTo>
                  <a:lnTo>
                    <a:pt x="29951" y="6724"/>
                  </a:lnTo>
                  <a:lnTo>
                    <a:pt x="27027" y="8532"/>
                  </a:lnTo>
                  <a:lnTo>
                    <a:pt x="25091" y="7515"/>
                  </a:lnTo>
                  <a:lnTo>
                    <a:pt x="21574" y="8532"/>
                  </a:lnTo>
                  <a:lnTo>
                    <a:pt x="19124" y="8136"/>
                  </a:lnTo>
                  <a:lnTo>
                    <a:pt x="18374" y="10509"/>
                  </a:lnTo>
                  <a:lnTo>
                    <a:pt x="16398" y="7515"/>
                  </a:lnTo>
                  <a:lnTo>
                    <a:pt x="15252" y="5537"/>
                  </a:lnTo>
                  <a:lnTo>
                    <a:pt x="12644" y="7006"/>
                  </a:lnTo>
                  <a:lnTo>
                    <a:pt x="4900" y="9210"/>
                  </a:lnTo>
                  <a:lnTo>
                    <a:pt x="3438" y="7402"/>
                  </a:lnTo>
                  <a:lnTo>
                    <a:pt x="40" y="9040"/>
                  </a:lnTo>
                  <a:lnTo>
                    <a:pt x="0" y="4690"/>
                  </a:lnTo>
                  <a:lnTo>
                    <a:pt x="3714" y="4859"/>
                  </a:lnTo>
                  <a:lnTo>
                    <a:pt x="5255" y="3616"/>
                  </a:lnTo>
                  <a:lnTo>
                    <a:pt x="7903" y="5650"/>
                  </a:lnTo>
                  <a:lnTo>
                    <a:pt x="11814" y="3899"/>
                  </a:lnTo>
                  <a:lnTo>
                    <a:pt x="14778" y="3729"/>
                  </a:lnTo>
                  <a:lnTo>
                    <a:pt x="14778" y="3729"/>
                  </a:lnTo>
                  <a:close/>
                </a:path>
              </a:pathLst>
            </a:custGeom>
            <a:solidFill>
              <a:srgbClr val="9C826B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90" name="Shape 590"/>
            <p:cNvSpPr/>
            <p:nvPr/>
          </p:nvSpPr>
          <p:spPr>
            <a:xfrm>
              <a:off x="799125" y="1466100"/>
              <a:ext cx="796200" cy="278275"/>
            </a:xfrm>
            <a:custGeom>
              <a:avLst/>
              <a:gdLst/>
              <a:ahLst/>
              <a:cxnLst/>
              <a:rect l="0" t="0" r="0" b="0"/>
              <a:pathLst>
                <a:path w="31848" h="11131" extrusionOk="0">
                  <a:moveTo>
                    <a:pt x="31848" y="1130"/>
                  </a:moveTo>
                  <a:lnTo>
                    <a:pt x="29714" y="0"/>
                  </a:lnTo>
                  <a:lnTo>
                    <a:pt x="24775" y="1017"/>
                  </a:lnTo>
                  <a:lnTo>
                    <a:pt x="20310" y="1751"/>
                  </a:lnTo>
                  <a:lnTo>
                    <a:pt x="17307" y="3333"/>
                  </a:lnTo>
                  <a:lnTo>
                    <a:pt x="13791" y="4181"/>
                  </a:lnTo>
                  <a:lnTo>
                    <a:pt x="11143" y="6045"/>
                  </a:lnTo>
                  <a:lnTo>
                    <a:pt x="5651" y="7684"/>
                  </a:lnTo>
                  <a:lnTo>
                    <a:pt x="2174" y="9266"/>
                  </a:lnTo>
                  <a:lnTo>
                    <a:pt x="554" y="10226"/>
                  </a:lnTo>
                  <a:lnTo>
                    <a:pt x="1" y="11130"/>
                  </a:lnTo>
                  <a:lnTo>
                    <a:pt x="6718" y="9379"/>
                  </a:lnTo>
                  <a:lnTo>
                    <a:pt x="10076" y="9831"/>
                  </a:lnTo>
                  <a:lnTo>
                    <a:pt x="11578" y="7062"/>
                  </a:lnTo>
                  <a:lnTo>
                    <a:pt x="12803" y="7062"/>
                  </a:lnTo>
                  <a:lnTo>
                    <a:pt x="11538" y="9774"/>
                  </a:lnTo>
                  <a:lnTo>
                    <a:pt x="13949" y="6667"/>
                  </a:lnTo>
                  <a:lnTo>
                    <a:pt x="13040" y="9492"/>
                  </a:lnTo>
                  <a:lnTo>
                    <a:pt x="14858" y="6667"/>
                  </a:lnTo>
                  <a:lnTo>
                    <a:pt x="14265" y="8983"/>
                  </a:lnTo>
                  <a:lnTo>
                    <a:pt x="16161" y="6328"/>
                  </a:lnTo>
                  <a:lnTo>
                    <a:pt x="18177" y="5311"/>
                  </a:lnTo>
                  <a:lnTo>
                    <a:pt x="22483" y="3390"/>
                  </a:lnTo>
                  <a:lnTo>
                    <a:pt x="31848" y="1130"/>
                  </a:lnTo>
                  <a:lnTo>
                    <a:pt x="31848" y="1130"/>
                  </a:lnTo>
                  <a:close/>
                </a:path>
              </a:pathLst>
            </a:custGeom>
            <a:solidFill>
              <a:srgbClr val="9C826B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91" name="Shape 591"/>
            <p:cNvSpPr/>
            <p:nvPr/>
          </p:nvSpPr>
          <p:spPr>
            <a:xfrm>
              <a:off x="441550" y="1755625"/>
              <a:ext cx="647025" cy="244375"/>
            </a:xfrm>
            <a:custGeom>
              <a:avLst/>
              <a:gdLst/>
              <a:ahLst/>
              <a:cxnLst/>
              <a:rect l="0" t="0" r="0" b="0"/>
              <a:pathLst>
                <a:path w="25881" h="9775" extrusionOk="0">
                  <a:moveTo>
                    <a:pt x="25881" y="340"/>
                  </a:moveTo>
                  <a:lnTo>
                    <a:pt x="22641" y="1"/>
                  </a:lnTo>
                  <a:lnTo>
                    <a:pt x="19243" y="2091"/>
                  </a:lnTo>
                  <a:lnTo>
                    <a:pt x="16754" y="1809"/>
                  </a:lnTo>
                  <a:lnTo>
                    <a:pt x="16912" y="3052"/>
                  </a:lnTo>
                  <a:lnTo>
                    <a:pt x="16003" y="3730"/>
                  </a:lnTo>
                  <a:lnTo>
                    <a:pt x="14027" y="2430"/>
                  </a:lnTo>
                  <a:lnTo>
                    <a:pt x="11973" y="3560"/>
                  </a:lnTo>
                  <a:lnTo>
                    <a:pt x="9602" y="4125"/>
                  </a:lnTo>
                  <a:lnTo>
                    <a:pt x="3359" y="6668"/>
                  </a:lnTo>
                  <a:lnTo>
                    <a:pt x="0" y="9549"/>
                  </a:lnTo>
                  <a:lnTo>
                    <a:pt x="3596" y="9154"/>
                  </a:lnTo>
                  <a:lnTo>
                    <a:pt x="6204" y="9775"/>
                  </a:lnTo>
                  <a:lnTo>
                    <a:pt x="7350" y="7741"/>
                  </a:lnTo>
                  <a:lnTo>
                    <a:pt x="10313" y="7120"/>
                  </a:lnTo>
                  <a:lnTo>
                    <a:pt x="13790" y="5990"/>
                  </a:lnTo>
                  <a:lnTo>
                    <a:pt x="15134" y="6837"/>
                  </a:lnTo>
                  <a:lnTo>
                    <a:pt x="19085" y="3560"/>
                  </a:lnTo>
                  <a:lnTo>
                    <a:pt x="23787" y="2035"/>
                  </a:lnTo>
                  <a:lnTo>
                    <a:pt x="24893" y="2430"/>
                  </a:lnTo>
                  <a:lnTo>
                    <a:pt x="25881" y="340"/>
                  </a:lnTo>
                  <a:lnTo>
                    <a:pt x="25881" y="340"/>
                  </a:lnTo>
                  <a:close/>
                </a:path>
              </a:pathLst>
            </a:custGeom>
            <a:solidFill>
              <a:srgbClr val="9C826B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92" name="Shape 592"/>
            <p:cNvSpPr/>
            <p:nvPr/>
          </p:nvSpPr>
          <p:spPr>
            <a:xfrm>
              <a:off x="666775" y="1730225"/>
              <a:ext cx="761625" cy="339000"/>
            </a:xfrm>
            <a:custGeom>
              <a:avLst/>
              <a:gdLst/>
              <a:ahLst/>
              <a:cxnLst/>
              <a:rect l="0" t="0" r="0" b="0"/>
              <a:pathLst>
                <a:path w="30465" h="13560" extrusionOk="0">
                  <a:moveTo>
                    <a:pt x="30464" y="1130"/>
                  </a:moveTo>
                  <a:lnTo>
                    <a:pt x="26316" y="3051"/>
                  </a:lnTo>
                  <a:lnTo>
                    <a:pt x="12051" y="7062"/>
                  </a:lnTo>
                  <a:lnTo>
                    <a:pt x="12447" y="8362"/>
                  </a:lnTo>
                  <a:lnTo>
                    <a:pt x="25446" y="5311"/>
                  </a:lnTo>
                  <a:lnTo>
                    <a:pt x="25683" y="5932"/>
                  </a:lnTo>
                  <a:lnTo>
                    <a:pt x="22443" y="7006"/>
                  </a:lnTo>
                  <a:lnTo>
                    <a:pt x="19519" y="8927"/>
                  </a:lnTo>
                  <a:lnTo>
                    <a:pt x="16911" y="9266"/>
                  </a:lnTo>
                  <a:lnTo>
                    <a:pt x="14225" y="11638"/>
                  </a:lnTo>
                  <a:lnTo>
                    <a:pt x="12605" y="11864"/>
                  </a:lnTo>
                  <a:lnTo>
                    <a:pt x="10668" y="10170"/>
                  </a:lnTo>
                  <a:lnTo>
                    <a:pt x="6125" y="11582"/>
                  </a:lnTo>
                  <a:lnTo>
                    <a:pt x="4663" y="12203"/>
                  </a:lnTo>
                  <a:lnTo>
                    <a:pt x="3438" y="13503"/>
                  </a:lnTo>
                  <a:lnTo>
                    <a:pt x="0" y="13559"/>
                  </a:lnTo>
                  <a:lnTo>
                    <a:pt x="1778" y="11243"/>
                  </a:lnTo>
                  <a:lnTo>
                    <a:pt x="4505" y="10226"/>
                  </a:lnTo>
                  <a:lnTo>
                    <a:pt x="9641" y="8927"/>
                  </a:lnTo>
                  <a:lnTo>
                    <a:pt x="11775" y="5593"/>
                  </a:lnTo>
                  <a:lnTo>
                    <a:pt x="15252" y="4181"/>
                  </a:lnTo>
                  <a:lnTo>
                    <a:pt x="21574" y="2034"/>
                  </a:lnTo>
                  <a:lnTo>
                    <a:pt x="25012" y="1751"/>
                  </a:lnTo>
                  <a:lnTo>
                    <a:pt x="27738" y="0"/>
                  </a:lnTo>
                  <a:lnTo>
                    <a:pt x="30464" y="1130"/>
                  </a:lnTo>
                  <a:lnTo>
                    <a:pt x="30464" y="1130"/>
                  </a:lnTo>
                  <a:close/>
                </a:path>
              </a:pathLst>
            </a:custGeom>
            <a:solidFill>
              <a:srgbClr val="9C826B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93" name="Shape 593"/>
            <p:cNvSpPr/>
            <p:nvPr/>
          </p:nvSpPr>
          <p:spPr>
            <a:xfrm>
              <a:off x="887050" y="1918075"/>
              <a:ext cx="535425" cy="177975"/>
            </a:xfrm>
            <a:custGeom>
              <a:avLst/>
              <a:gdLst/>
              <a:ahLst/>
              <a:cxnLst/>
              <a:rect l="0" t="0" r="0" b="0"/>
              <a:pathLst>
                <a:path w="21417" h="7119" extrusionOk="0">
                  <a:moveTo>
                    <a:pt x="0" y="5367"/>
                  </a:moveTo>
                  <a:lnTo>
                    <a:pt x="2490" y="5819"/>
                  </a:lnTo>
                  <a:lnTo>
                    <a:pt x="2687" y="7119"/>
                  </a:lnTo>
                  <a:lnTo>
                    <a:pt x="4228" y="6667"/>
                  </a:lnTo>
                  <a:lnTo>
                    <a:pt x="5374" y="5424"/>
                  </a:lnTo>
                  <a:lnTo>
                    <a:pt x="7034" y="5028"/>
                  </a:lnTo>
                  <a:lnTo>
                    <a:pt x="10669" y="6723"/>
                  </a:lnTo>
                  <a:lnTo>
                    <a:pt x="10313" y="4915"/>
                  </a:lnTo>
                  <a:lnTo>
                    <a:pt x="12091" y="3559"/>
                  </a:lnTo>
                  <a:lnTo>
                    <a:pt x="15173" y="3334"/>
                  </a:lnTo>
                  <a:lnTo>
                    <a:pt x="21416" y="1356"/>
                  </a:lnTo>
                  <a:lnTo>
                    <a:pt x="18927" y="0"/>
                  </a:lnTo>
                  <a:lnTo>
                    <a:pt x="17623" y="509"/>
                  </a:lnTo>
                  <a:lnTo>
                    <a:pt x="15964" y="1074"/>
                  </a:lnTo>
                  <a:lnTo>
                    <a:pt x="13356" y="622"/>
                  </a:lnTo>
                  <a:lnTo>
                    <a:pt x="10274" y="2543"/>
                  </a:lnTo>
                  <a:lnTo>
                    <a:pt x="1699" y="3898"/>
                  </a:lnTo>
                  <a:lnTo>
                    <a:pt x="0" y="5367"/>
                  </a:lnTo>
                  <a:lnTo>
                    <a:pt x="0" y="5367"/>
                  </a:lnTo>
                  <a:close/>
                </a:path>
              </a:pathLst>
            </a:custGeom>
            <a:solidFill>
              <a:srgbClr val="9C826B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94" name="Shape 594"/>
            <p:cNvSpPr/>
            <p:nvPr/>
          </p:nvSpPr>
          <p:spPr>
            <a:xfrm>
              <a:off x="442525" y="2107325"/>
              <a:ext cx="1013525" cy="223200"/>
            </a:xfrm>
            <a:custGeom>
              <a:avLst/>
              <a:gdLst/>
              <a:ahLst/>
              <a:cxnLst/>
              <a:rect l="0" t="0" r="0" b="0"/>
              <a:pathLst>
                <a:path w="40541" h="8928" extrusionOk="0">
                  <a:moveTo>
                    <a:pt x="40541" y="114"/>
                  </a:moveTo>
                  <a:lnTo>
                    <a:pt x="36471" y="2487"/>
                  </a:lnTo>
                  <a:lnTo>
                    <a:pt x="31413" y="2713"/>
                  </a:lnTo>
                  <a:lnTo>
                    <a:pt x="25526" y="4351"/>
                  </a:lnTo>
                  <a:lnTo>
                    <a:pt x="20468" y="4182"/>
                  </a:lnTo>
                  <a:lnTo>
                    <a:pt x="17307" y="6159"/>
                  </a:lnTo>
                  <a:lnTo>
                    <a:pt x="15845" y="8927"/>
                  </a:lnTo>
                  <a:lnTo>
                    <a:pt x="14344" y="7006"/>
                  </a:lnTo>
                  <a:lnTo>
                    <a:pt x="10985" y="8588"/>
                  </a:lnTo>
                  <a:lnTo>
                    <a:pt x="10590" y="5933"/>
                  </a:lnTo>
                  <a:lnTo>
                    <a:pt x="7903" y="5594"/>
                  </a:lnTo>
                  <a:lnTo>
                    <a:pt x="6757" y="4577"/>
                  </a:lnTo>
                  <a:lnTo>
                    <a:pt x="5611" y="2826"/>
                  </a:lnTo>
                  <a:lnTo>
                    <a:pt x="1" y="6215"/>
                  </a:lnTo>
                  <a:lnTo>
                    <a:pt x="198" y="4295"/>
                  </a:lnTo>
                  <a:lnTo>
                    <a:pt x="2806" y="1639"/>
                  </a:lnTo>
                  <a:lnTo>
                    <a:pt x="8496" y="961"/>
                  </a:lnTo>
                  <a:lnTo>
                    <a:pt x="9286" y="2882"/>
                  </a:lnTo>
                  <a:lnTo>
                    <a:pt x="11459" y="2430"/>
                  </a:lnTo>
                  <a:lnTo>
                    <a:pt x="13791" y="4125"/>
                  </a:lnTo>
                  <a:lnTo>
                    <a:pt x="16715" y="905"/>
                  </a:lnTo>
                  <a:lnTo>
                    <a:pt x="20310" y="1583"/>
                  </a:lnTo>
                  <a:lnTo>
                    <a:pt x="24815" y="1357"/>
                  </a:lnTo>
                  <a:lnTo>
                    <a:pt x="32875" y="1"/>
                  </a:lnTo>
                  <a:lnTo>
                    <a:pt x="40541" y="114"/>
                  </a:lnTo>
                  <a:lnTo>
                    <a:pt x="40541" y="114"/>
                  </a:lnTo>
                  <a:close/>
                </a:path>
              </a:pathLst>
            </a:custGeom>
            <a:solidFill>
              <a:srgbClr val="9C826B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95" name="Shape 595"/>
            <p:cNvSpPr/>
            <p:nvPr/>
          </p:nvSpPr>
          <p:spPr>
            <a:xfrm>
              <a:off x="488950" y="2005625"/>
              <a:ext cx="159075" cy="121500"/>
            </a:xfrm>
            <a:custGeom>
              <a:avLst/>
              <a:gdLst/>
              <a:ahLst/>
              <a:cxnLst/>
              <a:rect l="0" t="0" r="0" b="0"/>
              <a:pathLst>
                <a:path w="6363" h="4860" extrusionOk="0">
                  <a:moveTo>
                    <a:pt x="6362" y="1"/>
                  </a:moveTo>
                  <a:lnTo>
                    <a:pt x="1" y="1470"/>
                  </a:lnTo>
                  <a:lnTo>
                    <a:pt x="1502" y="2487"/>
                  </a:lnTo>
                  <a:lnTo>
                    <a:pt x="159" y="3617"/>
                  </a:lnTo>
                  <a:lnTo>
                    <a:pt x="2688" y="4860"/>
                  </a:lnTo>
                  <a:lnTo>
                    <a:pt x="5058" y="4012"/>
                  </a:lnTo>
                  <a:lnTo>
                    <a:pt x="6362" y="4182"/>
                  </a:lnTo>
                  <a:lnTo>
                    <a:pt x="6362" y="1"/>
                  </a:lnTo>
                  <a:lnTo>
                    <a:pt x="6362" y="1"/>
                  </a:lnTo>
                  <a:close/>
                </a:path>
              </a:pathLst>
            </a:custGeom>
            <a:solidFill>
              <a:srgbClr val="9C826B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96" name="Shape 596"/>
            <p:cNvSpPr/>
            <p:nvPr/>
          </p:nvSpPr>
          <p:spPr>
            <a:xfrm>
              <a:off x="105675" y="2088975"/>
              <a:ext cx="363550" cy="159625"/>
            </a:xfrm>
            <a:custGeom>
              <a:avLst/>
              <a:gdLst/>
              <a:ahLst/>
              <a:cxnLst/>
              <a:rect l="0" t="0" r="0" b="0"/>
              <a:pathLst>
                <a:path w="14542" h="6385" extrusionOk="0">
                  <a:moveTo>
                    <a:pt x="14542" y="0"/>
                  </a:moveTo>
                  <a:lnTo>
                    <a:pt x="8654" y="961"/>
                  </a:lnTo>
                  <a:lnTo>
                    <a:pt x="7113" y="2486"/>
                  </a:lnTo>
                  <a:lnTo>
                    <a:pt x="3280" y="2882"/>
                  </a:lnTo>
                  <a:lnTo>
                    <a:pt x="2293" y="2825"/>
                  </a:lnTo>
                  <a:lnTo>
                    <a:pt x="1" y="5029"/>
                  </a:lnTo>
                  <a:lnTo>
                    <a:pt x="2885" y="5707"/>
                  </a:lnTo>
                  <a:lnTo>
                    <a:pt x="5572" y="5142"/>
                  </a:lnTo>
                  <a:lnTo>
                    <a:pt x="5138" y="6385"/>
                  </a:lnTo>
                  <a:lnTo>
                    <a:pt x="6916" y="6215"/>
                  </a:lnTo>
                  <a:lnTo>
                    <a:pt x="9998" y="4633"/>
                  </a:lnTo>
                  <a:lnTo>
                    <a:pt x="12487" y="3503"/>
                  </a:lnTo>
                  <a:lnTo>
                    <a:pt x="14542" y="0"/>
                  </a:lnTo>
                  <a:lnTo>
                    <a:pt x="14542" y="0"/>
                  </a:lnTo>
                  <a:close/>
                </a:path>
              </a:pathLst>
            </a:custGeom>
            <a:solidFill>
              <a:srgbClr val="9C826B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97" name="Shape 597"/>
            <p:cNvSpPr/>
            <p:nvPr/>
          </p:nvSpPr>
          <p:spPr>
            <a:xfrm>
              <a:off x="975" y="2334725"/>
              <a:ext cx="245000" cy="175175"/>
            </a:xfrm>
            <a:custGeom>
              <a:avLst/>
              <a:gdLst/>
              <a:ahLst/>
              <a:cxnLst/>
              <a:rect l="0" t="0" r="0" b="0"/>
              <a:pathLst>
                <a:path w="9800" h="7007" extrusionOk="0">
                  <a:moveTo>
                    <a:pt x="1" y="1300"/>
                  </a:moveTo>
                  <a:lnTo>
                    <a:pt x="830" y="1526"/>
                  </a:lnTo>
                  <a:lnTo>
                    <a:pt x="1028" y="1"/>
                  </a:lnTo>
                  <a:lnTo>
                    <a:pt x="2292" y="1131"/>
                  </a:lnTo>
                  <a:lnTo>
                    <a:pt x="3320" y="509"/>
                  </a:lnTo>
                  <a:lnTo>
                    <a:pt x="3833" y="1696"/>
                  </a:lnTo>
                  <a:lnTo>
                    <a:pt x="4189" y="679"/>
                  </a:lnTo>
                  <a:lnTo>
                    <a:pt x="4742" y="2204"/>
                  </a:lnTo>
                  <a:lnTo>
                    <a:pt x="7310" y="283"/>
                  </a:lnTo>
                  <a:lnTo>
                    <a:pt x="9800" y="792"/>
                  </a:lnTo>
                  <a:lnTo>
                    <a:pt x="8812" y="2713"/>
                  </a:lnTo>
                  <a:lnTo>
                    <a:pt x="7350" y="3165"/>
                  </a:lnTo>
                  <a:lnTo>
                    <a:pt x="7666" y="4351"/>
                  </a:lnTo>
                  <a:lnTo>
                    <a:pt x="5453" y="7006"/>
                  </a:lnTo>
                  <a:lnTo>
                    <a:pt x="4544" y="3843"/>
                  </a:lnTo>
                  <a:lnTo>
                    <a:pt x="3478" y="5651"/>
                  </a:lnTo>
                  <a:lnTo>
                    <a:pt x="2292" y="5651"/>
                  </a:lnTo>
                  <a:lnTo>
                    <a:pt x="1502" y="4634"/>
                  </a:lnTo>
                  <a:lnTo>
                    <a:pt x="119" y="4125"/>
                  </a:lnTo>
                  <a:lnTo>
                    <a:pt x="1" y="1300"/>
                  </a:lnTo>
                  <a:lnTo>
                    <a:pt x="1" y="1300"/>
                  </a:lnTo>
                  <a:close/>
                </a:path>
              </a:pathLst>
            </a:custGeom>
            <a:solidFill>
              <a:srgbClr val="9C826B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98" name="Shape 598"/>
            <p:cNvSpPr/>
            <p:nvPr/>
          </p:nvSpPr>
          <p:spPr>
            <a:xfrm>
              <a:off x="14800" y="2785300"/>
              <a:ext cx="524550" cy="81950"/>
            </a:xfrm>
            <a:custGeom>
              <a:avLst/>
              <a:gdLst/>
              <a:ahLst/>
              <a:cxnLst/>
              <a:rect l="0" t="0" r="0" b="0"/>
              <a:pathLst>
                <a:path w="20982" h="3278" extrusionOk="0">
                  <a:moveTo>
                    <a:pt x="1" y="2486"/>
                  </a:moveTo>
                  <a:lnTo>
                    <a:pt x="593" y="961"/>
                  </a:lnTo>
                  <a:lnTo>
                    <a:pt x="16082" y="0"/>
                  </a:lnTo>
                  <a:lnTo>
                    <a:pt x="20982" y="1582"/>
                  </a:lnTo>
                  <a:lnTo>
                    <a:pt x="12171" y="2430"/>
                  </a:lnTo>
                  <a:lnTo>
                    <a:pt x="4347" y="3277"/>
                  </a:lnTo>
                  <a:lnTo>
                    <a:pt x="1" y="2486"/>
                  </a:lnTo>
                  <a:lnTo>
                    <a:pt x="1" y="2486"/>
                  </a:lnTo>
                  <a:close/>
                </a:path>
              </a:pathLst>
            </a:custGeom>
            <a:solidFill>
              <a:srgbClr val="9C826B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99" name="Shape 599"/>
            <p:cNvSpPr/>
            <p:nvPr/>
          </p:nvSpPr>
          <p:spPr>
            <a:xfrm>
              <a:off x="49375" y="2433600"/>
              <a:ext cx="376375" cy="200600"/>
            </a:xfrm>
            <a:custGeom>
              <a:avLst/>
              <a:gdLst/>
              <a:ahLst/>
              <a:cxnLst/>
              <a:rect l="0" t="0" r="0" b="0"/>
              <a:pathLst>
                <a:path w="15055" h="8024" extrusionOk="0">
                  <a:moveTo>
                    <a:pt x="1" y="6667"/>
                  </a:moveTo>
                  <a:lnTo>
                    <a:pt x="3083" y="8023"/>
                  </a:lnTo>
                  <a:lnTo>
                    <a:pt x="5177" y="7176"/>
                  </a:lnTo>
                  <a:lnTo>
                    <a:pt x="6876" y="6554"/>
                  </a:lnTo>
                  <a:lnTo>
                    <a:pt x="10195" y="7515"/>
                  </a:lnTo>
                  <a:lnTo>
                    <a:pt x="9602" y="6498"/>
                  </a:lnTo>
                  <a:lnTo>
                    <a:pt x="10669" y="6667"/>
                  </a:lnTo>
                  <a:lnTo>
                    <a:pt x="9800" y="5368"/>
                  </a:lnTo>
                  <a:lnTo>
                    <a:pt x="9721" y="3842"/>
                  </a:lnTo>
                  <a:lnTo>
                    <a:pt x="12171" y="3899"/>
                  </a:lnTo>
                  <a:lnTo>
                    <a:pt x="15055" y="2430"/>
                  </a:lnTo>
                  <a:lnTo>
                    <a:pt x="11222" y="3051"/>
                  </a:lnTo>
                  <a:lnTo>
                    <a:pt x="13079" y="848"/>
                  </a:lnTo>
                  <a:lnTo>
                    <a:pt x="10630" y="1357"/>
                  </a:lnTo>
                  <a:lnTo>
                    <a:pt x="8891" y="1"/>
                  </a:lnTo>
                  <a:lnTo>
                    <a:pt x="7469" y="1583"/>
                  </a:lnTo>
                  <a:lnTo>
                    <a:pt x="5177" y="4238"/>
                  </a:lnTo>
                  <a:lnTo>
                    <a:pt x="2016" y="5707"/>
                  </a:lnTo>
                  <a:lnTo>
                    <a:pt x="1" y="6667"/>
                  </a:lnTo>
                  <a:lnTo>
                    <a:pt x="1" y="6667"/>
                  </a:lnTo>
                  <a:close/>
                </a:path>
              </a:pathLst>
            </a:custGeom>
            <a:solidFill>
              <a:srgbClr val="9C826B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00" name="Shape 600"/>
            <p:cNvSpPr/>
            <p:nvPr/>
          </p:nvSpPr>
          <p:spPr>
            <a:xfrm>
              <a:off x="295350" y="2235875"/>
              <a:ext cx="373425" cy="210475"/>
            </a:xfrm>
            <a:custGeom>
              <a:avLst/>
              <a:gdLst/>
              <a:ahLst/>
              <a:cxnLst/>
              <a:rect l="0" t="0" r="0" b="0"/>
              <a:pathLst>
                <a:path w="14937" h="8419" extrusionOk="0">
                  <a:moveTo>
                    <a:pt x="0" y="4915"/>
                  </a:moveTo>
                  <a:lnTo>
                    <a:pt x="1620" y="3446"/>
                  </a:lnTo>
                  <a:lnTo>
                    <a:pt x="3240" y="4011"/>
                  </a:lnTo>
                  <a:lnTo>
                    <a:pt x="3161" y="2260"/>
                  </a:lnTo>
                  <a:lnTo>
                    <a:pt x="5374" y="1582"/>
                  </a:lnTo>
                  <a:lnTo>
                    <a:pt x="7666" y="2768"/>
                  </a:lnTo>
                  <a:lnTo>
                    <a:pt x="9641" y="170"/>
                  </a:lnTo>
                  <a:lnTo>
                    <a:pt x="11775" y="0"/>
                  </a:lnTo>
                  <a:lnTo>
                    <a:pt x="13316" y="1808"/>
                  </a:lnTo>
                  <a:lnTo>
                    <a:pt x="14936" y="2599"/>
                  </a:lnTo>
                  <a:lnTo>
                    <a:pt x="13316" y="3672"/>
                  </a:lnTo>
                  <a:lnTo>
                    <a:pt x="13316" y="5254"/>
                  </a:lnTo>
                  <a:lnTo>
                    <a:pt x="10945" y="4294"/>
                  </a:lnTo>
                  <a:lnTo>
                    <a:pt x="9641" y="4802"/>
                  </a:lnTo>
                  <a:lnTo>
                    <a:pt x="8179" y="4294"/>
                  </a:lnTo>
                  <a:lnTo>
                    <a:pt x="7903" y="5819"/>
                  </a:lnTo>
                  <a:lnTo>
                    <a:pt x="5809" y="5593"/>
                  </a:lnTo>
                  <a:lnTo>
                    <a:pt x="8258" y="7288"/>
                  </a:lnTo>
                  <a:lnTo>
                    <a:pt x="4979" y="7571"/>
                  </a:lnTo>
                  <a:lnTo>
                    <a:pt x="3714" y="8418"/>
                  </a:lnTo>
                  <a:lnTo>
                    <a:pt x="2924" y="6780"/>
                  </a:lnTo>
                  <a:lnTo>
                    <a:pt x="0" y="4915"/>
                  </a:lnTo>
                  <a:lnTo>
                    <a:pt x="0" y="4915"/>
                  </a:lnTo>
                  <a:close/>
                </a:path>
              </a:pathLst>
            </a:custGeom>
            <a:solidFill>
              <a:srgbClr val="9C826B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01" name="Shape 601"/>
            <p:cNvSpPr/>
            <p:nvPr/>
          </p:nvSpPr>
          <p:spPr>
            <a:xfrm>
              <a:off x="498825" y="2477400"/>
              <a:ext cx="492950" cy="423750"/>
            </a:xfrm>
            <a:custGeom>
              <a:avLst/>
              <a:gdLst/>
              <a:ahLst/>
              <a:cxnLst/>
              <a:rect l="0" t="0" r="0" b="0"/>
              <a:pathLst>
                <a:path w="19718" h="16950" extrusionOk="0">
                  <a:moveTo>
                    <a:pt x="1" y="9661"/>
                  </a:moveTo>
                  <a:lnTo>
                    <a:pt x="3201" y="9266"/>
                  </a:lnTo>
                  <a:lnTo>
                    <a:pt x="5651" y="7345"/>
                  </a:lnTo>
                  <a:lnTo>
                    <a:pt x="7706" y="6949"/>
                  </a:lnTo>
                  <a:lnTo>
                    <a:pt x="8061" y="3503"/>
                  </a:lnTo>
                  <a:lnTo>
                    <a:pt x="5059" y="1582"/>
                  </a:lnTo>
                  <a:lnTo>
                    <a:pt x="8180" y="0"/>
                  </a:lnTo>
                  <a:lnTo>
                    <a:pt x="10985" y="848"/>
                  </a:lnTo>
                  <a:lnTo>
                    <a:pt x="9049" y="4294"/>
                  </a:lnTo>
                  <a:lnTo>
                    <a:pt x="8852" y="8927"/>
                  </a:lnTo>
                  <a:lnTo>
                    <a:pt x="10195" y="9322"/>
                  </a:lnTo>
                  <a:lnTo>
                    <a:pt x="15292" y="7345"/>
                  </a:lnTo>
                  <a:lnTo>
                    <a:pt x="15411" y="10904"/>
                  </a:lnTo>
                  <a:lnTo>
                    <a:pt x="13830" y="12599"/>
                  </a:lnTo>
                  <a:lnTo>
                    <a:pt x="19718" y="12486"/>
                  </a:lnTo>
                  <a:lnTo>
                    <a:pt x="18335" y="13955"/>
                  </a:lnTo>
                  <a:lnTo>
                    <a:pt x="7271" y="15085"/>
                  </a:lnTo>
                  <a:lnTo>
                    <a:pt x="4110" y="16949"/>
                  </a:lnTo>
                  <a:lnTo>
                    <a:pt x="752" y="15424"/>
                  </a:lnTo>
                  <a:lnTo>
                    <a:pt x="2688" y="13446"/>
                  </a:lnTo>
                  <a:lnTo>
                    <a:pt x="1660" y="10961"/>
                  </a:lnTo>
                  <a:lnTo>
                    <a:pt x="1" y="9661"/>
                  </a:lnTo>
                  <a:lnTo>
                    <a:pt x="1" y="9661"/>
                  </a:lnTo>
                  <a:close/>
                </a:path>
              </a:pathLst>
            </a:custGeom>
            <a:solidFill>
              <a:srgbClr val="9C826B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02" name="Shape 602"/>
            <p:cNvSpPr/>
            <p:nvPr/>
          </p:nvSpPr>
          <p:spPr>
            <a:xfrm>
              <a:off x="1383925" y="66375"/>
              <a:ext cx="278575" cy="943525"/>
            </a:xfrm>
            <a:custGeom>
              <a:avLst/>
              <a:gdLst/>
              <a:ahLst/>
              <a:cxnLst/>
              <a:rect l="0" t="0" r="0" b="0"/>
              <a:pathLst>
                <a:path w="11143" h="37741" extrusionOk="0">
                  <a:moveTo>
                    <a:pt x="10866" y="0"/>
                  </a:moveTo>
                  <a:lnTo>
                    <a:pt x="7587" y="4859"/>
                  </a:lnTo>
                  <a:lnTo>
                    <a:pt x="3991" y="14351"/>
                  </a:lnTo>
                  <a:lnTo>
                    <a:pt x="0" y="28305"/>
                  </a:lnTo>
                  <a:lnTo>
                    <a:pt x="4900" y="32769"/>
                  </a:lnTo>
                  <a:lnTo>
                    <a:pt x="9009" y="37740"/>
                  </a:lnTo>
                  <a:lnTo>
                    <a:pt x="9167" y="36215"/>
                  </a:lnTo>
                  <a:lnTo>
                    <a:pt x="1304" y="28079"/>
                  </a:lnTo>
                  <a:lnTo>
                    <a:pt x="4663" y="14859"/>
                  </a:lnTo>
                  <a:lnTo>
                    <a:pt x="8930" y="4068"/>
                  </a:lnTo>
                  <a:lnTo>
                    <a:pt x="10274" y="3051"/>
                  </a:lnTo>
                  <a:lnTo>
                    <a:pt x="10155" y="5142"/>
                  </a:lnTo>
                  <a:lnTo>
                    <a:pt x="9365" y="7119"/>
                  </a:lnTo>
                  <a:lnTo>
                    <a:pt x="7705" y="9153"/>
                  </a:lnTo>
                  <a:lnTo>
                    <a:pt x="6796" y="13390"/>
                  </a:lnTo>
                  <a:lnTo>
                    <a:pt x="7192" y="17910"/>
                  </a:lnTo>
                  <a:lnTo>
                    <a:pt x="7547" y="16441"/>
                  </a:lnTo>
                  <a:lnTo>
                    <a:pt x="7547" y="12938"/>
                  </a:lnTo>
                  <a:lnTo>
                    <a:pt x="8654" y="9379"/>
                  </a:lnTo>
                  <a:lnTo>
                    <a:pt x="9760" y="8023"/>
                  </a:lnTo>
                  <a:lnTo>
                    <a:pt x="11024" y="8249"/>
                  </a:lnTo>
                  <a:lnTo>
                    <a:pt x="11143" y="3729"/>
                  </a:lnTo>
                  <a:lnTo>
                    <a:pt x="10866" y="0"/>
                  </a:lnTo>
                  <a:lnTo>
                    <a:pt x="1086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03" name="Shape 603"/>
            <p:cNvSpPr/>
            <p:nvPr/>
          </p:nvSpPr>
          <p:spPr>
            <a:xfrm>
              <a:off x="1612100" y="296600"/>
              <a:ext cx="67200" cy="62175"/>
            </a:xfrm>
            <a:custGeom>
              <a:avLst/>
              <a:gdLst/>
              <a:ahLst/>
              <a:cxnLst/>
              <a:rect l="0" t="0" r="0" b="0"/>
              <a:pathLst>
                <a:path w="2688" h="2487" extrusionOk="0">
                  <a:moveTo>
                    <a:pt x="1" y="226"/>
                  </a:moveTo>
                  <a:lnTo>
                    <a:pt x="1226" y="0"/>
                  </a:lnTo>
                  <a:lnTo>
                    <a:pt x="2688" y="1300"/>
                  </a:lnTo>
                  <a:lnTo>
                    <a:pt x="1818" y="2486"/>
                  </a:lnTo>
                  <a:lnTo>
                    <a:pt x="475" y="2430"/>
                  </a:lnTo>
                  <a:lnTo>
                    <a:pt x="712" y="1582"/>
                  </a:lnTo>
                  <a:lnTo>
                    <a:pt x="1897" y="1187"/>
                  </a:lnTo>
                  <a:lnTo>
                    <a:pt x="1" y="226"/>
                  </a:lnTo>
                  <a:lnTo>
                    <a:pt x="1" y="22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04" name="Shape 604"/>
            <p:cNvSpPr/>
            <p:nvPr/>
          </p:nvSpPr>
          <p:spPr>
            <a:xfrm>
              <a:off x="1583450" y="372875"/>
              <a:ext cx="81025" cy="156800"/>
            </a:xfrm>
            <a:custGeom>
              <a:avLst/>
              <a:gdLst/>
              <a:ahLst/>
              <a:cxnLst/>
              <a:rect l="0" t="0" r="0" b="0"/>
              <a:pathLst>
                <a:path w="3241" h="6272" extrusionOk="0">
                  <a:moveTo>
                    <a:pt x="1305" y="0"/>
                  </a:moveTo>
                  <a:lnTo>
                    <a:pt x="3241" y="791"/>
                  </a:lnTo>
                  <a:lnTo>
                    <a:pt x="3241" y="2034"/>
                  </a:lnTo>
                  <a:lnTo>
                    <a:pt x="2885" y="3051"/>
                  </a:lnTo>
                  <a:lnTo>
                    <a:pt x="2885" y="4012"/>
                  </a:lnTo>
                  <a:lnTo>
                    <a:pt x="1700" y="4012"/>
                  </a:lnTo>
                  <a:lnTo>
                    <a:pt x="1700" y="6045"/>
                  </a:lnTo>
                  <a:lnTo>
                    <a:pt x="752" y="6271"/>
                  </a:lnTo>
                  <a:lnTo>
                    <a:pt x="1" y="4577"/>
                  </a:lnTo>
                  <a:lnTo>
                    <a:pt x="910" y="4690"/>
                  </a:lnTo>
                  <a:lnTo>
                    <a:pt x="1068" y="2995"/>
                  </a:lnTo>
                  <a:lnTo>
                    <a:pt x="2095" y="2825"/>
                  </a:lnTo>
                  <a:lnTo>
                    <a:pt x="2372" y="1300"/>
                  </a:lnTo>
                  <a:lnTo>
                    <a:pt x="1305" y="0"/>
                  </a:lnTo>
                  <a:lnTo>
                    <a:pt x="130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05" name="Shape 605"/>
            <p:cNvSpPr/>
            <p:nvPr/>
          </p:nvSpPr>
          <p:spPr>
            <a:xfrm>
              <a:off x="1646675" y="148300"/>
              <a:ext cx="119550" cy="52275"/>
            </a:xfrm>
            <a:custGeom>
              <a:avLst/>
              <a:gdLst/>
              <a:ahLst/>
              <a:cxnLst/>
              <a:rect l="0" t="0" r="0" b="0"/>
              <a:pathLst>
                <a:path w="4782" h="2091" extrusionOk="0">
                  <a:moveTo>
                    <a:pt x="1" y="904"/>
                  </a:moveTo>
                  <a:lnTo>
                    <a:pt x="2253" y="226"/>
                  </a:lnTo>
                  <a:lnTo>
                    <a:pt x="4782" y="0"/>
                  </a:lnTo>
                  <a:lnTo>
                    <a:pt x="2016" y="1017"/>
                  </a:lnTo>
                  <a:lnTo>
                    <a:pt x="238" y="2091"/>
                  </a:lnTo>
                  <a:lnTo>
                    <a:pt x="1" y="904"/>
                  </a:lnTo>
                  <a:lnTo>
                    <a:pt x="1" y="90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06" name="Shape 606"/>
            <p:cNvSpPr/>
            <p:nvPr/>
          </p:nvSpPr>
          <p:spPr>
            <a:xfrm>
              <a:off x="1722750" y="245750"/>
              <a:ext cx="131400" cy="49450"/>
            </a:xfrm>
            <a:custGeom>
              <a:avLst/>
              <a:gdLst/>
              <a:ahLst/>
              <a:cxnLst/>
              <a:rect l="0" t="0" r="0" b="0"/>
              <a:pathLst>
                <a:path w="5256" h="1978" extrusionOk="0">
                  <a:moveTo>
                    <a:pt x="0" y="1978"/>
                  </a:moveTo>
                  <a:lnTo>
                    <a:pt x="988" y="1243"/>
                  </a:lnTo>
                  <a:lnTo>
                    <a:pt x="5255" y="1"/>
                  </a:lnTo>
                  <a:lnTo>
                    <a:pt x="3517" y="1130"/>
                  </a:lnTo>
                  <a:lnTo>
                    <a:pt x="0" y="1978"/>
                  </a:lnTo>
                  <a:lnTo>
                    <a:pt x="0" y="197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07" name="Shape 607"/>
            <p:cNvSpPr/>
            <p:nvPr/>
          </p:nvSpPr>
          <p:spPr>
            <a:xfrm>
              <a:off x="1841275" y="240100"/>
              <a:ext cx="200550" cy="138450"/>
            </a:xfrm>
            <a:custGeom>
              <a:avLst/>
              <a:gdLst/>
              <a:ahLst/>
              <a:cxnLst/>
              <a:rect l="0" t="0" r="0" b="0"/>
              <a:pathLst>
                <a:path w="8022" h="5538" extrusionOk="0">
                  <a:moveTo>
                    <a:pt x="1739" y="1074"/>
                  </a:moveTo>
                  <a:lnTo>
                    <a:pt x="3162" y="1"/>
                  </a:lnTo>
                  <a:lnTo>
                    <a:pt x="5019" y="735"/>
                  </a:lnTo>
                  <a:lnTo>
                    <a:pt x="5730" y="227"/>
                  </a:lnTo>
                  <a:lnTo>
                    <a:pt x="7192" y="1356"/>
                  </a:lnTo>
                  <a:lnTo>
                    <a:pt x="8022" y="3221"/>
                  </a:lnTo>
                  <a:lnTo>
                    <a:pt x="6283" y="1865"/>
                  </a:lnTo>
                  <a:lnTo>
                    <a:pt x="5730" y="3164"/>
                  </a:lnTo>
                  <a:lnTo>
                    <a:pt x="6125" y="4351"/>
                  </a:lnTo>
                  <a:lnTo>
                    <a:pt x="5690" y="4690"/>
                  </a:lnTo>
                  <a:lnTo>
                    <a:pt x="4742" y="3390"/>
                  </a:lnTo>
                  <a:lnTo>
                    <a:pt x="3122" y="3164"/>
                  </a:lnTo>
                  <a:lnTo>
                    <a:pt x="1305" y="4690"/>
                  </a:lnTo>
                  <a:lnTo>
                    <a:pt x="1937" y="5537"/>
                  </a:lnTo>
                  <a:lnTo>
                    <a:pt x="1" y="5142"/>
                  </a:lnTo>
                  <a:lnTo>
                    <a:pt x="2529" y="2486"/>
                  </a:lnTo>
                  <a:lnTo>
                    <a:pt x="3991" y="2430"/>
                  </a:lnTo>
                  <a:lnTo>
                    <a:pt x="5058" y="2825"/>
                  </a:lnTo>
                  <a:lnTo>
                    <a:pt x="5137" y="1695"/>
                  </a:lnTo>
                  <a:lnTo>
                    <a:pt x="3043" y="961"/>
                  </a:lnTo>
                  <a:lnTo>
                    <a:pt x="1739" y="1074"/>
                  </a:lnTo>
                  <a:lnTo>
                    <a:pt x="1739" y="107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08" name="Shape 608"/>
            <p:cNvSpPr/>
            <p:nvPr/>
          </p:nvSpPr>
          <p:spPr>
            <a:xfrm>
              <a:off x="2051675" y="329075"/>
              <a:ext cx="123500" cy="228850"/>
            </a:xfrm>
            <a:custGeom>
              <a:avLst/>
              <a:gdLst/>
              <a:ahLst/>
              <a:cxnLst/>
              <a:rect l="0" t="0" r="0" b="0"/>
              <a:pathLst>
                <a:path w="4940" h="9154" extrusionOk="0">
                  <a:moveTo>
                    <a:pt x="989" y="1"/>
                  </a:moveTo>
                  <a:lnTo>
                    <a:pt x="673" y="1978"/>
                  </a:lnTo>
                  <a:lnTo>
                    <a:pt x="1" y="3843"/>
                  </a:lnTo>
                  <a:lnTo>
                    <a:pt x="910" y="6837"/>
                  </a:lnTo>
                  <a:lnTo>
                    <a:pt x="2095" y="9153"/>
                  </a:lnTo>
                  <a:lnTo>
                    <a:pt x="2688" y="7402"/>
                  </a:lnTo>
                  <a:lnTo>
                    <a:pt x="3873" y="7232"/>
                  </a:lnTo>
                  <a:lnTo>
                    <a:pt x="4940" y="7628"/>
                  </a:lnTo>
                  <a:lnTo>
                    <a:pt x="4940" y="6555"/>
                  </a:lnTo>
                  <a:lnTo>
                    <a:pt x="2214" y="4464"/>
                  </a:lnTo>
                  <a:lnTo>
                    <a:pt x="1660" y="2487"/>
                  </a:lnTo>
                  <a:lnTo>
                    <a:pt x="989" y="1"/>
                  </a:lnTo>
                  <a:lnTo>
                    <a:pt x="989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09" name="Shape 609"/>
            <p:cNvSpPr/>
            <p:nvPr/>
          </p:nvSpPr>
          <p:spPr>
            <a:xfrm>
              <a:off x="2039825" y="524000"/>
              <a:ext cx="48425" cy="91825"/>
            </a:xfrm>
            <a:custGeom>
              <a:avLst/>
              <a:gdLst/>
              <a:ahLst/>
              <a:cxnLst/>
              <a:rect l="0" t="0" r="0" b="0"/>
              <a:pathLst>
                <a:path w="1937" h="3673" extrusionOk="0">
                  <a:moveTo>
                    <a:pt x="712" y="0"/>
                  </a:moveTo>
                  <a:lnTo>
                    <a:pt x="1" y="396"/>
                  </a:lnTo>
                  <a:lnTo>
                    <a:pt x="554" y="3673"/>
                  </a:lnTo>
                  <a:lnTo>
                    <a:pt x="988" y="2543"/>
                  </a:lnTo>
                  <a:lnTo>
                    <a:pt x="1779" y="3503"/>
                  </a:lnTo>
                  <a:lnTo>
                    <a:pt x="1937" y="1752"/>
                  </a:lnTo>
                  <a:lnTo>
                    <a:pt x="712" y="0"/>
                  </a:lnTo>
                  <a:lnTo>
                    <a:pt x="71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10" name="Shape 610"/>
            <p:cNvSpPr/>
            <p:nvPr/>
          </p:nvSpPr>
          <p:spPr>
            <a:xfrm>
              <a:off x="1994400" y="533875"/>
              <a:ext cx="36575" cy="142700"/>
            </a:xfrm>
            <a:custGeom>
              <a:avLst/>
              <a:gdLst/>
              <a:ahLst/>
              <a:cxnLst/>
              <a:rect l="0" t="0" r="0" b="0"/>
              <a:pathLst>
                <a:path w="1463" h="5708" extrusionOk="0">
                  <a:moveTo>
                    <a:pt x="790" y="1"/>
                  </a:moveTo>
                  <a:lnTo>
                    <a:pt x="1462" y="1018"/>
                  </a:lnTo>
                  <a:lnTo>
                    <a:pt x="1423" y="3391"/>
                  </a:lnTo>
                  <a:lnTo>
                    <a:pt x="0" y="5707"/>
                  </a:lnTo>
                  <a:lnTo>
                    <a:pt x="790" y="2882"/>
                  </a:lnTo>
                  <a:lnTo>
                    <a:pt x="790" y="1300"/>
                  </a:lnTo>
                  <a:lnTo>
                    <a:pt x="790" y="1"/>
                  </a:lnTo>
                  <a:lnTo>
                    <a:pt x="790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11" name="Shape 611"/>
            <p:cNvSpPr/>
            <p:nvPr/>
          </p:nvSpPr>
          <p:spPr>
            <a:xfrm>
              <a:off x="2130700" y="596025"/>
              <a:ext cx="61275" cy="39575"/>
            </a:xfrm>
            <a:custGeom>
              <a:avLst/>
              <a:gdLst/>
              <a:ahLst/>
              <a:cxnLst/>
              <a:rect l="0" t="0" r="0" b="0"/>
              <a:pathLst>
                <a:path w="2451" h="1583" extrusionOk="0">
                  <a:moveTo>
                    <a:pt x="1" y="1"/>
                  </a:moveTo>
                  <a:lnTo>
                    <a:pt x="910" y="1526"/>
                  </a:lnTo>
                  <a:lnTo>
                    <a:pt x="2451" y="1583"/>
                  </a:lnTo>
                  <a:lnTo>
                    <a:pt x="1463" y="566"/>
                  </a:lnTo>
                  <a:lnTo>
                    <a:pt x="1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12" name="Shape 612"/>
            <p:cNvSpPr/>
            <p:nvPr/>
          </p:nvSpPr>
          <p:spPr>
            <a:xfrm>
              <a:off x="1914375" y="372875"/>
              <a:ext cx="96825" cy="86175"/>
            </a:xfrm>
            <a:custGeom>
              <a:avLst/>
              <a:gdLst/>
              <a:ahLst/>
              <a:cxnLst/>
              <a:rect l="0" t="0" r="0" b="0"/>
              <a:pathLst>
                <a:path w="3873" h="3447" extrusionOk="0">
                  <a:moveTo>
                    <a:pt x="1" y="396"/>
                  </a:moveTo>
                  <a:lnTo>
                    <a:pt x="1976" y="1469"/>
                  </a:lnTo>
                  <a:lnTo>
                    <a:pt x="2687" y="3447"/>
                  </a:lnTo>
                  <a:lnTo>
                    <a:pt x="3873" y="3447"/>
                  </a:lnTo>
                  <a:lnTo>
                    <a:pt x="3873" y="2034"/>
                  </a:lnTo>
                  <a:lnTo>
                    <a:pt x="3083" y="1187"/>
                  </a:lnTo>
                  <a:lnTo>
                    <a:pt x="2648" y="0"/>
                  </a:lnTo>
                  <a:lnTo>
                    <a:pt x="2016" y="735"/>
                  </a:lnTo>
                  <a:lnTo>
                    <a:pt x="1" y="396"/>
                  </a:lnTo>
                  <a:lnTo>
                    <a:pt x="1" y="39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13" name="Shape 613"/>
            <p:cNvSpPr/>
            <p:nvPr/>
          </p:nvSpPr>
          <p:spPr>
            <a:xfrm>
              <a:off x="1696075" y="728800"/>
              <a:ext cx="288450" cy="86175"/>
            </a:xfrm>
            <a:custGeom>
              <a:avLst/>
              <a:gdLst/>
              <a:ahLst/>
              <a:cxnLst/>
              <a:rect l="0" t="0" r="0" b="0"/>
              <a:pathLst>
                <a:path w="11538" h="3447" extrusionOk="0">
                  <a:moveTo>
                    <a:pt x="0" y="3447"/>
                  </a:moveTo>
                  <a:lnTo>
                    <a:pt x="1344" y="1808"/>
                  </a:lnTo>
                  <a:lnTo>
                    <a:pt x="2134" y="2091"/>
                  </a:lnTo>
                  <a:lnTo>
                    <a:pt x="4702" y="848"/>
                  </a:lnTo>
                  <a:lnTo>
                    <a:pt x="10155" y="1"/>
                  </a:lnTo>
                  <a:lnTo>
                    <a:pt x="11538" y="1130"/>
                  </a:lnTo>
                  <a:lnTo>
                    <a:pt x="9760" y="848"/>
                  </a:lnTo>
                  <a:lnTo>
                    <a:pt x="3635" y="2317"/>
                  </a:lnTo>
                  <a:lnTo>
                    <a:pt x="0" y="3447"/>
                  </a:lnTo>
                  <a:lnTo>
                    <a:pt x="0" y="344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14" name="Shape 614"/>
            <p:cNvSpPr/>
            <p:nvPr/>
          </p:nvSpPr>
          <p:spPr>
            <a:xfrm>
              <a:off x="2000325" y="738700"/>
              <a:ext cx="77075" cy="19775"/>
            </a:xfrm>
            <a:custGeom>
              <a:avLst/>
              <a:gdLst/>
              <a:ahLst/>
              <a:cxnLst/>
              <a:rect l="0" t="0" r="0" b="0"/>
              <a:pathLst>
                <a:path w="3083" h="791" extrusionOk="0">
                  <a:moveTo>
                    <a:pt x="316" y="226"/>
                  </a:moveTo>
                  <a:lnTo>
                    <a:pt x="1344" y="0"/>
                  </a:lnTo>
                  <a:lnTo>
                    <a:pt x="3082" y="226"/>
                  </a:lnTo>
                  <a:lnTo>
                    <a:pt x="1976" y="791"/>
                  </a:lnTo>
                  <a:lnTo>
                    <a:pt x="0" y="791"/>
                  </a:lnTo>
                  <a:lnTo>
                    <a:pt x="316" y="226"/>
                  </a:lnTo>
                  <a:lnTo>
                    <a:pt x="316" y="22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15" name="Shape 615"/>
            <p:cNvSpPr/>
            <p:nvPr/>
          </p:nvSpPr>
          <p:spPr>
            <a:xfrm>
              <a:off x="1584450" y="538125"/>
              <a:ext cx="112625" cy="477425"/>
            </a:xfrm>
            <a:custGeom>
              <a:avLst/>
              <a:gdLst/>
              <a:ahLst/>
              <a:cxnLst/>
              <a:rect l="0" t="0" r="0" b="0"/>
              <a:pathLst>
                <a:path w="4505" h="19097" extrusionOk="0">
                  <a:moveTo>
                    <a:pt x="0" y="0"/>
                  </a:moveTo>
                  <a:lnTo>
                    <a:pt x="1186" y="1921"/>
                  </a:lnTo>
                  <a:lnTo>
                    <a:pt x="2490" y="2204"/>
                  </a:lnTo>
                  <a:lnTo>
                    <a:pt x="3596" y="1187"/>
                  </a:lnTo>
                  <a:lnTo>
                    <a:pt x="4505" y="2769"/>
                  </a:lnTo>
                  <a:lnTo>
                    <a:pt x="3122" y="4238"/>
                  </a:lnTo>
                  <a:lnTo>
                    <a:pt x="3122" y="9774"/>
                  </a:lnTo>
                  <a:lnTo>
                    <a:pt x="3675" y="11526"/>
                  </a:lnTo>
                  <a:lnTo>
                    <a:pt x="2529" y="14464"/>
                  </a:lnTo>
                  <a:lnTo>
                    <a:pt x="2134" y="17910"/>
                  </a:lnTo>
                  <a:lnTo>
                    <a:pt x="870" y="19096"/>
                  </a:lnTo>
                  <a:lnTo>
                    <a:pt x="870" y="16950"/>
                  </a:lnTo>
                  <a:lnTo>
                    <a:pt x="1699" y="9887"/>
                  </a:lnTo>
                  <a:lnTo>
                    <a:pt x="1739" y="4746"/>
                  </a:lnTo>
                  <a:lnTo>
                    <a:pt x="237" y="19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16" name="Shape 616"/>
            <p:cNvSpPr/>
            <p:nvPr/>
          </p:nvSpPr>
          <p:spPr>
            <a:xfrm>
              <a:off x="1763250" y="514100"/>
              <a:ext cx="196600" cy="53700"/>
            </a:xfrm>
            <a:custGeom>
              <a:avLst/>
              <a:gdLst/>
              <a:ahLst/>
              <a:cxnLst/>
              <a:rect l="0" t="0" r="0" b="0"/>
              <a:pathLst>
                <a:path w="7864" h="2148" extrusionOk="0">
                  <a:moveTo>
                    <a:pt x="0" y="1413"/>
                  </a:moveTo>
                  <a:lnTo>
                    <a:pt x="909" y="2148"/>
                  </a:lnTo>
                  <a:lnTo>
                    <a:pt x="4860" y="1526"/>
                  </a:lnTo>
                  <a:lnTo>
                    <a:pt x="3082" y="961"/>
                  </a:lnTo>
                  <a:lnTo>
                    <a:pt x="5374" y="453"/>
                  </a:lnTo>
                  <a:lnTo>
                    <a:pt x="7863" y="679"/>
                  </a:lnTo>
                  <a:lnTo>
                    <a:pt x="6164" y="1"/>
                  </a:lnTo>
                  <a:lnTo>
                    <a:pt x="3635" y="1"/>
                  </a:lnTo>
                  <a:lnTo>
                    <a:pt x="2252" y="848"/>
                  </a:lnTo>
                  <a:lnTo>
                    <a:pt x="0" y="1413"/>
                  </a:lnTo>
                  <a:lnTo>
                    <a:pt x="0" y="14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17" name="Shape 617"/>
            <p:cNvSpPr/>
            <p:nvPr/>
          </p:nvSpPr>
          <p:spPr>
            <a:xfrm>
              <a:off x="2080325" y="306475"/>
              <a:ext cx="90900" cy="84775"/>
            </a:xfrm>
            <a:custGeom>
              <a:avLst/>
              <a:gdLst/>
              <a:ahLst/>
              <a:cxnLst/>
              <a:rect l="0" t="0" r="0" b="0"/>
              <a:pathLst>
                <a:path w="3636" h="3391" extrusionOk="0">
                  <a:moveTo>
                    <a:pt x="119" y="1"/>
                  </a:moveTo>
                  <a:lnTo>
                    <a:pt x="1" y="2430"/>
                  </a:lnTo>
                  <a:lnTo>
                    <a:pt x="1107" y="1752"/>
                  </a:lnTo>
                  <a:lnTo>
                    <a:pt x="2450" y="2204"/>
                  </a:lnTo>
                  <a:lnTo>
                    <a:pt x="3636" y="3391"/>
                  </a:lnTo>
                  <a:lnTo>
                    <a:pt x="2332" y="1074"/>
                  </a:lnTo>
                  <a:lnTo>
                    <a:pt x="1226" y="1074"/>
                  </a:lnTo>
                  <a:lnTo>
                    <a:pt x="119" y="1"/>
                  </a:lnTo>
                  <a:lnTo>
                    <a:pt x="119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18" name="Shape 618"/>
            <p:cNvSpPr/>
            <p:nvPr/>
          </p:nvSpPr>
          <p:spPr>
            <a:xfrm>
              <a:off x="2088225" y="378525"/>
              <a:ext cx="69175" cy="60750"/>
            </a:xfrm>
            <a:custGeom>
              <a:avLst/>
              <a:gdLst/>
              <a:ahLst/>
              <a:cxnLst/>
              <a:rect l="0" t="0" r="0" b="0"/>
              <a:pathLst>
                <a:path w="2767" h="2430" extrusionOk="0">
                  <a:moveTo>
                    <a:pt x="277" y="170"/>
                  </a:moveTo>
                  <a:lnTo>
                    <a:pt x="1581" y="0"/>
                  </a:lnTo>
                  <a:lnTo>
                    <a:pt x="2767" y="1243"/>
                  </a:lnTo>
                  <a:lnTo>
                    <a:pt x="2767" y="2430"/>
                  </a:lnTo>
                  <a:lnTo>
                    <a:pt x="1542" y="904"/>
                  </a:lnTo>
                  <a:lnTo>
                    <a:pt x="1" y="904"/>
                  </a:lnTo>
                  <a:lnTo>
                    <a:pt x="277" y="170"/>
                  </a:lnTo>
                  <a:lnTo>
                    <a:pt x="277" y="17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19" name="Shape 619"/>
            <p:cNvSpPr/>
            <p:nvPr/>
          </p:nvSpPr>
          <p:spPr>
            <a:xfrm>
              <a:off x="1814600" y="638400"/>
              <a:ext cx="422825" cy="935050"/>
            </a:xfrm>
            <a:custGeom>
              <a:avLst/>
              <a:gdLst/>
              <a:ahLst/>
              <a:cxnLst/>
              <a:rect l="0" t="0" r="0" b="0"/>
              <a:pathLst>
                <a:path w="16913" h="37402" extrusionOk="0">
                  <a:moveTo>
                    <a:pt x="9207" y="5989"/>
                  </a:moveTo>
                  <a:lnTo>
                    <a:pt x="12487" y="6159"/>
                  </a:lnTo>
                  <a:lnTo>
                    <a:pt x="13712" y="7289"/>
                  </a:lnTo>
                  <a:lnTo>
                    <a:pt x="14107" y="8362"/>
                  </a:lnTo>
                  <a:lnTo>
                    <a:pt x="14383" y="6724"/>
                  </a:lnTo>
                  <a:lnTo>
                    <a:pt x="13198" y="5876"/>
                  </a:lnTo>
                  <a:lnTo>
                    <a:pt x="13435" y="4464"/>
                  </a:lnTo>
                  <a:lnTo>
                    <a:pt x="14502" y="4238"/>
                  </a:lnTo>
                  <a:lnTo>
                    <a:pt x="14818" y="2939"/>
                  </a:lnTo>
                  <a:lnTo>
                    <a:pt x="13356" y="1300"/>
                  </a:lnTo>
                  <a:lnTo>
                    <a:pt x="14028" y="1300"/>
                  </a:lnTo>
                  <a:lnTo>
                    <a:pt x="15213" y="1300"/>
                  </a:lnTo>
                  <a:lnTo>
                    <a:pt x="15885" y="1"/>
                  </a:lnTo>
                  <a:lnTo>
                    <a:pt x="15648" y="4182"/>
                  </a:lnTo>
                  <a:lnTo>
                    <a:pt x="15055" y="8532"/>
                  </a:lnTo>
                  <a:lnTo>
                    <a:pt x="13593" y="14520"/>
                  </a:lnTo>
                  <a:lnTo>
                    <a:pt x="13593" y="16385"/>
                  </a:lnTo>
                  <a:lnTo>
                    <a:pt x="12961" y="18532"/>
                  </a:lnTo>
                  <a:lnTo>
                    <a:pt x="10827" y="20057"/>
                  </a:lnTo>
                  <a:lnTo>
                    <a:pt x="9879" y="24803"/>
                  </a:lnTo>
                  <a:lnTo>
                    <a:pt x="10788" y="29379"/>
                  </a:lnTo>
                  <a:lnTo>
                    <a:pt x="13475" y="32769"/>
                  </a:lnTo>
                  <a:lnTo>
                    <a:pt x="16912" y="36724"/>
                  </a:lnTo>
                  <a:lnTo>
                    <a:pt x="16399" y="37402"/>
                  </a:lnTo>
                  <a:lnTo>
                    <a:pt x="7429" y="30453"/>
                  </a:lnTo>
                  <a:lnTo>
                    <a:pt x="6797" y="27063"/>
                  </a:lnTo>
                  <a:lnTo>
                    <a:pt x="6599" y="23504"/>
                  </a:lnTo>
                  <a:lnTo>
                    <a:pt x="8219" y="21300"/>
                  </a:lnTo>
                  <a:lnTo>
                    <a:pt x="8377" y="19210"/>
                  </a:lnTo>
                  <a:lnTo>
                    <a:pt x="9405" y="17684"/>
                  </a:lnTo>
                  <a:lnTo>
                    <a:pt x="6876" y="16159"/>
                  </a:lnTo>
                  <a:lnTo>
                    <a:pt x="3320" y="15594"/>
                  </a:lnTo>
                  <a:lnTo>
                    <a:pt x="1" y="15989"/>
                  </a:lnTo>
                  <a:lnTo>
                    <a:pt x="2648" y="14859"/>
                  </a:lnTo>
                  <a:lnTo>
                    <a:pt x="6797" y="15198"/>
                  </a:lnTo>
                  <a:lnTo>
                    <a:pt x="10946" y="16724"/>
                  </a:lnTo>
                  <a:lnTo>
                    <a:pt x="12882" y="15424"/>
                  </a:lnTo>
                  <a:lnTo>
                    <a:pt x="12487" y="12939"/>
                  </a:lnTo>
                  <a:lnTo>
                    <a:pt x="9681" y="11639"/>
                  </a:lnTo>
                  <a:lnTo>
                    <a:pt x="10748" y="10453"/>
                  </a:lnTo>
                  <a:lnTo>
                    <a:pt x="12961" y="10905"/>
                  </a:lnTo>
                  <a:lnTo>
                    <a:pt x="13435" y="9210"/>
                  </a:lnTo>
                  <a:lnTo>
                    <a:pt x="10946" y="6893"/>
                  </a:lnTo>
                  <a:lnTo>
                    <a:pt x="9207" y="5989"/>
                  </a:lnTo>
                  <a:lnTo>
                    <a:pt x="9207" y="598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20" name="Shape 620"/>
            <p:cNvSpPr/>
            <p:nvPr/>
          </p:nvSpPr>
          <p:spPr>
            <a:xfrm>
              <a:off x="1639775" y="28225"/>
              <a:ext cx="541325" cy="378575"/>
            </a:xfrm>
            <a:custGeom>
              <a:avLst/>
              <a:gdLst/>
              <a:ahLst/>
              <a:cxnLst/>
              <a:rect l="0" t="0" r="0" b="0"/>
              <a:pathLst>
                <a:path w="21653" h="15143" extrusionOk="0">
                  <a:moveTo>
                    <a:pt x="0" y="679"/>
                  </a:moveTo>
                  <a:lnTo>
                    <a:pt x="5492" y="1"/>
                  </a:lnTo>
                  <a:lnTo>
                    <a:pt x="10866" y="622"/>
                  </a:lnTo>
                  <a:lnTo>
                    <a:pt x="12723" y="57"/>
                  </a:lnTo>
                  <a:lnTo>
                    <a:pt x="14146" y="679"/>
                  </a:lnTo>
                  <a:lnTo>
                    <a:pt x="16437" y="2487"/>
                  </a:lnTo>
                  <a:lnTo>
                    <a:pt x="18176" y="5764"/>
                  </a:lnTo>
                  <a:lnTo>
                    <a:pt x="20191" y="9040"/>
                  </a:lnTo>
                  <a:lnTo>
                    <a:pt x="21653" y="13447"/>
                  </a:lnTo>
                  <a:lnTo>
                    <a:pt x="21534" y="15142"/>
                  </a:lnTo>
                  <a:lnTo>
                    <a:pt x="21258" y="13221"/>
                  </a:lnTo>
                  <a:lnTo>
                    <a:pt x="19677" y="9040"/>
                  </a:lnTo>
                  <a:lnTo>
                    <a:pt x="17267" y="5425"/>
                  </a:lnTo>
                  <a:lnTo>
                    <a:pt x="16279" y="3165"/>
                  </a:lnTo>
                  <a:lnTo>
                    <a:pt x="17544" y="8363"/>
                  </a:lnTo>
                  <a:lnTo>
                    <a:pt x="16872" y="8815"/>
                  </a:lnTo>
                  <a:lnTo>
                    <a:pt x="16714" y="6894"/>
                  </a:lnTo>
                  <a:lnTo>
                    <a:pt x="15252" y="2317"/>
                  </a:lnTo>
                  <a:lnTo>
                    <a:pt x="14146" y="1583"/>
                  </a:lnTo>
                  <a:lnTo>
                    <a:pt x="15924" y="7233"/>
                  </a:lnTo>
                  <a:lnTo>
                    <a:pt x="13869" y="3278"/>
                  </a:lnTo>
                  <a:lnTo>
                    <a:pt x="13513" y="1131"/>
                  </a:lnTo>
                  <a:lnTo>
                    <a:pt x="12170" y="961"/>
                  </a:lnTo>
                  <a:lnTo>
                    <a:pt x="9918" y="1187"/>
                  </a:lnTo>
                  <a:lnTo>
                    <a:pt x="5374" y="622"/>
                  </a:lnTo>
                  <a:lnTo>
                    <a:pt x="1502" y="961"/>
                  </a:lnTo>
                  <a:lnTo>
                    <a:pt x="711" y="1639"/>
                  </a:lnTo>
                  <a:lnTo>
                    <a:pt x="0" y="679"/>
                  </a:lnTo>
                  <a:lnTo>
                    <a:pt x="0" y="67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21" name="Shape 621"/>
            <p:cNvSpPr/>
            <p:nvPr/>
          </p:nvSpPr>
          <p:spPr>
            <a:xfrm>
              <a:off x="1224875" y="43775"/>
              <a:ext cx="421825" cy="1336175"/>
            </a:xfrm>
            <a:custGeom>
              <a:avLst/>
              <a:gdLst/>
              <a:ahLst/>
              <a:cxnLst/>
              <a:rect l="0" t="0" r="0" b="0"/>
              <a:pathLst>
                <a:path w="16873" h="53447" extrusionOk="0">
                  <a:moveTo>
                    <a:pt x="16596" y="0"/>
                  </a:moveTo>
                  <a:lnTo>
                    <a:pt x="12487" y="4803"/>
                  </a:lnTo>
                  <a:lnTo>
                    <a:pt x="8377" y="12204"/>
                  </a:lnTo>
                  <a:lnTo>
                    <a:pt x="4150" y="24125"/>
                  </a:lnTo>
                  <a:lnTo>
                    <a:pt x="830" y="35198"/>
                  </a:lnTo>
                  <a:lnTo>
                    <a:pt x="1" y="38870"/>
                  </a:lnTo>
                  <a:lnTo>
                    <a:pt x="1226" y="40622"/>
                  </a:lnTo>
                  <a:lnTo>
                    <a:pt x="2016" y="47402"/>
                  </a:lnTo>
                  <a:lnTo>
                    <a:pt x="3873" y="44351"/>
                  </a:lnTo>
                  <a:lnTo>
                    <a:pt x="3280" y="47571"/>
                  </a:lnTo>
                  <a:lnTo>
                    <a:pt x="2411" y="50452"/>
                  </a:lnTo>
                  <a:lnTo>
                    <a:pt x="1937" y="53447"/>
                  </a:lnTo>
                  <a:lnTo>
                    <a:pt x="5691" y="45311"/>
                  </a:lnTo>
                  <a:lnTo>
                    <a:pt x="5691" y="41469"/>
                  </a:lnTo>
                  <a:lnTo>
                    <a:pt x="3122" y="43164"/>
                  </a:lnTo>
                  <a:lnTo>
                    <a:pt x="2451" y="38701"/>
                  </a:lnTo>
                  <a:lnTo>
                    <a:pt x="2964" y="35763"/>
                  </a:lnTo>
                  <a:lnTo>
                    <a:pt x="5928" y="33108"/>
                  </a:lnTo>
                  <a:lnTo>
                    <a:pt x="3517" y="33108"/>
                  </a:lnTo>
                  <a:lnTo>
                    <a:pt x="1226" y="36611"/>
                  </a:lnTo>
                  <a:lnTo>
                    <a:pt x="3754" y="26611"/>
                  </a:lnTo>
                  <a:lnTo>
                    <a:pt x="7627" y="15650"/>
                  </a:lnTo>
                  <a:lnTo>
                    <a:pt x="9800" y="10509"/>
                  </a:lnTo>
                  <a:lnTo>
                    <a:pt x="13514" y="4181"/>
                  </a:lnTo>
                  <a:lnTo>
                    <a:pt x="16873" y="509"/>
                  </a:lnTo>
                  <a:lnTo>
                    <a:pt x="16596" y="0"/>
                  </a:lnTo>
                  <a:lnTo>
                    <a:pt x="1659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22" name="Shape 622"/>
            <p:cNvSpPr/>
            <p:nvPr/>
          </p:nvSpPr>
          <p:spPr>
            <a:xfrm>
              <a:off x="1383925" y="805075"/>
              <a:ext cx="208450" cy="327700"/>
            </a:xfrm>
            <a:custGeom>
              <a:avLst/>
              <a:gdLst/>
              <a:ahLst/>
              <a:cxnLst/>
              <a:rect l="0" t="0" r="0" b="0"/>
              <a:pathLst>
                <a:path w="8338" h="13108" extrusionOk="0">
                  <a:moveTo>
                    <a:pt x="0" y="0"/>
                  </a:moveTo>
                  <a:lnTo>
                    <a:pt x="1304" y="5876"/>
                  </a:lnTo>
                  <a:lnTo>
                    <a:pt x="3003" y="13108"/>
                  </a:lnTo>
                  <a:lnTo>
                    <a:pt x="2924" y="8531"/>
                  </a:lnTo>
                  <a:lnTo>
                    <a:pt x="1304" y="2656"/>
                  </a:lnTo>
                  <a:lnTo>
                    <a:pt x="8337" y="9605"/>
                  </a:lnTo>
                  <a:lnTo>
                    <a:pt x="7192" y="6441"/>
                  </a:lnTo>
                  <a:lnTo>
                    <a:pt x="3596" y="282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23" name="Shape 623"/>
            <p:cNvSpPr/>
            <p:nvPr/>
          </p:nvSpPr>
          <p:spPr>
            <a:xfrm>
              <a:off x="1419475" y="1210450"/>
              <a:ext cx="133375" cy="206225"/>
            </a:xfrm>
            <a:custGeom>
              <a:avLst/>
              <a:gdLst/>
              <a:ahLst/>
              <a:cxnLst/>
              <a:rect l="0" t="0" r="0" b="0"/>
              <a:pathLst>
                <a:path w="5335" h="8249" extrusionOk="0">
                  <a:moveTo>
                    <a:pt x="1581" y="0"/>
                  </a:moveTo>
                  <a:lnTo>
                    <a:pt x="1463" y="3785"/>
                  </a:lnTo>
                  <a:lnTo>
                    <a:pt x="1" y="8249"/>
                  </a:lnTo>
                  <a:lnTo>
                    <a:pt x="1779" y="7458"/>
                  </a:lnTo>
                  <a:lnTo>
                    <a:pt x="1068" y="6667"/>
                  </a:lnTo>
                  <a:lnTo>
                    <a:pt x="1581" y="4802"/>
                  </a:lnTo>
                  <a:lnTo>
                    <a:pt x="3478" y="4972"/>
                  </a:lnTo>
                  <a:lnTo>
                    <a:pt x="1779" y="4237"/>
                  </a:lnTo>
                  <a:lnTo>
                    <a:pt x="2292" y="2316"/>
                  </a:lnTo>
                  <a:lnTo>
                    <a:pt x="4940" y="2429"/>
                  </a:lnTo>
                  <a:lnTo>
                    <a:pt x="5335" y="1864"/>
                  </a:lnTo>
                  <a:lnTo>
                    <a:pt x="2134" y="1469"/>
                  </a:lnTo>
                  <a:lnTo>
                    <a:pt x="1581" y="0"/>
                  </a:lnTo>
                  <a:lnTo>
                    <a:pt x="158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24" name="Shape 624"/>
            <p:cNvSpPr/>
            <p:nvPr/>
          </p:nvSpPr>
          <p:spPr>
            <a:xfrm>
              <a:off x="2163300" y="509875"/>
              <a:ext cx="128450" cy="1056525"/>
            </a:xfrm>
            <a:custGeom>
              <a:avLst/>
              <a:gdLst/>
              <a:ahLst/>
              <a:cxnLst/>
              <a:rect l="0" t="0" r="0" b="0"/>
              <a:pathLst>
                <a:path w="5138" h="42261" extrusionOk="0">
                  <a:moveTo>
                    <a:pt x="1" y="0"/>
                  </a:moveTo>
                  <a:lnTo>
                    <a:pt x="1423" y="2769"/>
                  </a:lnTo>
                  <a:lnTo>
                    <a:pt x="1660" y="5424"/>
                  </a:lnTo>
                  <a:lnTo>
                    <a:pt x="3913" y="13729"/>
                  </a:lnTo>
                  <a:lnTo>
                    <a:pt x="3913" y="19774"/>
                  </a:lnTo>
                  <a:lnTo>
                    <a:pt x="4663" y="23729"/>
                  </a:lnTo>
                  <a:lnTo>
                    <a:pt x="4189" y="28814"/>
                  </a:lnTo>
                  <a:lnTo>
                    <a:pt x="3004" y="31074"/>
                  </a:lnTo>
                  <a:lnTo>
                    <a:pt x="2925" y="40113"/>
                  </a:lnTo>
                  <a:lnTo>
                    <a:pt x="2253" y="42260"/>
                  </a:lnTo>
                  <a:lnTo>
                    <a:pt x="3122" y="42260"/>
                  </a:lnTo>
                  <a:lnTo>
                    <a:pt x="3675" y="40113"/>
                  </a:lnTo>
                  <a:lnTo>
                    <a:pt x="3636" y="31130"/>
                  </a:lnTo>
                  <a:lnTo>
                    <a:pt x="4703" y="28249"/>
                  </a:lnTo>
                  <a:lnTo>
                    <a:pt x="5137" y="23955"/>
                  </a:lnTo>
                  <a:lnTo>
                    <a:pt x="4268" y="19549"/>
                  </a:lnTo>
                  <a:lnTo>
                    <a:pt x="4387" y="13277"/>
                  </a:lnTo>
                  <a:lnTo>
                    <a:pt x="2055" y="5198"/>
                  </a:lnTo>
                  <a:lnTo>
                    <a:pt x="1660" y="2147"/>
                  </a:lnTo>
                  <a:lnTo>
                    <a:pt x="1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25" name="Shape 625"/>
            <p:cNvSpPr/>
            <p:nvPr/>
          </p:nvSpPr>
          <p:spPr>
            <a:xfrm>
              <a:off x="2189000" y="799425"/>
              <a:ext cx="75100" cy="29675"/>
            </a:xfrm>
            <a:custGeom>
              <a:avLst/>
              <a:gdLst/>
              <a:ahLst/>
              <a:cxnLst/>
              <a:rect l="0" t="0" r="0" b="0"/>
              <a:pathLst>
                <a:path w="3004" h="1187" extrusionOk="0">
                  <a:moveTo>
                    <a:pt x="0" y="0"/>
                  </a:moveTo>
                  <a:lnTo>
                    <a:pt x="2805" y="452"/>
                  </a:lnTo>
                  <a:lnTo>
                    <a:pt x="3003" y="1187"/>
                  </a:lnTo>
                  <a:lnTo>
                    <a:pt x="474" y="79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26" name="Shape 626"/>
            <p:cNvSpPr/>
            <p:nvPr/>
          </p:nvSpPr>
          <p:spPr>
            <a:xfrm>
              <a:off x="2160350" y="843200"/>
              <a:ext cx="106700" cy="97500"/>
            </a:xfrm>
            <a:custGeom>
              <a:avLst/>
              <a:gdLst/>
              <a:ahLst/>
              <a:cxnLst/>
              <a:rect l="0" t="0" r="0" b="0"/>
              <a:pathLst>
                <a:path w="4268" h="3900" extrusionOk="0">
                  <a:moveTo>
                    <a:pt x="1265" y="340"/>
                  </a:moveTo>
                  <a:lnTo>
                    <a:pt x="3556" y="679"/>
                  </a:lnTo>
                  <a:lnTo>
                    <a:pt x="2292" y="1187"/>
                  </a:lnTo>
                  <a:lnTo>
                    <a:pt x="909" y="1074"/>
                  </a:lnTo>
                  <a:lnTo>
                    <a:pt x="1423" y="2487"/>
                  </a:lnTo>
                  <a:lnTo>
                    <a:pt x="3872" y="3052"/>
                  </a:lnTo>
                  <a:lnTo>
                    <a:pt x="4268" y="3899"/>
                  </a:lnTo>
                  <a:lnTo>
                    <a:pt x="988" y="3165"/>
                  </a:lnTo>
                  <a:lnTo>
                    <a:pt x="0" y="3165"/>
                  </a:lnTo>
                  <a:lnTo>
                    <a:pt x="672" y="1"/>
                  </a:lnTo>
                  <a:lnTo>
                    <a:pt x="1265" y="340"/>
                  </a:lnTo>
                  <a:lnTo>
                    <a:pt x="1265" y="34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27" name="Shape 627"/>
            <p:cNvSpPr/>
            <p:nvPr/>
          </p:nvSpPr>
          <p:spPr>
            <a:xfrm>
              <a:off x="2141575" y="977400"/>
              <a:ext cx="63250" cy="32500"/>
            </a:xfrm>
            <a:custGeom>
              <a:avLst/>
              <a:gdLst/>
              <a:ahLst/>
              <a:cxnLst/>
              <a:rect l="0" t="0" r="0" b="0"/>
              <a:pathLst>
                <a:path w="2530" h="1300" extrusionOk="0">
                  <a:moveTo>
                    <a:pt x="633" y="0"/>
                  </a:moveTo>
                  <a:lnTo>
                    <a:pt x="2529" y="509"/>
                  </a:lnTo>
                  <a:lnTo>
                    <a:pt x="1660" y="1299"/>
                  </a:lnTo>
                  <a:lnTo>
                    <a:pt x="0" y="1130"/>
                  </a:lnTo>
                  <a:lnTo>
                    <a:pt x="633" y="0"/>
                  </a:lnTo>
                  <a:lnTo>
                    <a:pt x="63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28" name="Shape 628"/>
            <p:cNvSpPr/>
            <p:nvPr/>
          </p:nvSpPr>
          <p:spPr>
            <a:xfrm>
              <a:off x="2176150" y="956200"/>
              <a:ext cx="87950" cy="43800"/>
            </a:xfrm>
            <a:custGeom>
              <a:avLst/>
              <a:gdLst/>
              <a:ahLst/>
              <a:cxnLst/>
              <a:rect l="0" t="0" r="0" b="0"/>
              <a:pathLst>
                <a:path w="3518" h="1752" extrusionOk="0">
                  <a:moveTo>
                    <a:pt x="0" y="170"/>
                  </a:moveTo>
                  <a:lnTo>
                    <a:pt x="1739" y="848"/>
                  </a:lnTo>
                  <a:lnTo>
                    <a:pt x="1146" y="1187"/>
                  </a:lnTo>
                  <a:lnTo>
                    <a:pt x="3319" y="1752"/>
                  </a:lnTo>
                  <a:lnTo>
                    <a:pt x="3517" y="1244"/>
                  </a:lnTo>
                  <a:lnTo>
                    <a:pt x="1541" y="1"/>
                  </a:lnTo>
                  <a:lnTo>
                    <a:pt x="0" y="170"/>
                  </a:lnTo>
                  <a:lnTo>
                    <a:pt x="0" y="17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29" name="Shape 629"/>
            <p:cNvSpPr/>
            <p:nvPr/>
          </p:nvSpPr>
          <p:spPr>
            <a:xfrm>
              <a:off x="2141575" y="1036700"/>
              <a:ext cx="144250" cy="79125"/>
            </a:xfrm>
            <a:custGeom>
              <a:avLst/>
              <a:gdLst/>
              <a:ahLst/>
              <a:cxnLst/>
              <a:rect l="0" t="0" r="0" b="0"/>
              <a:pathLst>
                <a:path w="5770" h="3165" extrusionOk="0">
                  <a:moveTo>
                    <a:pt x="0" y="1"/>
                  </a:moveTo>
                  <a:lnTo>
                    <a:pt x="5651" y="2487"/>
                  </a:lnTo>
                  <a:lnTo>
                    <a:pt x="5769" y="3165"/>
                  </a:lnTo>
                  <a:lnTo>
                    <a:pt x="2529" y="1809"/>
                  </a:lnTo>
                  <a:lnTo>
                    <a:pt x="159" y="735"/>
                  </a:lnTo>
                  <a:lnTo>
                    <a:pt x="0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30" name="Shape 630"/>
            <p:cNvSpPr/>
            <p:nvPr/>
          </p:nvSpPr>
          <p:spPr>
            <a:xfrm>
              <a:off x="2050700" y="1179375"/>
              <a:ext cx="211425" cy="90400"/>
            </a:xfrm>
            <a:custGeom>
              <a:avLst/>
              <a:gdLst/>
              <a:ahLst/>
              <a:cxnLst/>
              <a:rect l="0" t="0" r="0" b="0"/>
              <a:pathLst>
                <a:path w="8457" h="3616" extrusionOk="0">
                  <a:moveTo>
                    <a:pt x="0" y="226"/>
                  </a:moveTo>
                  <a:lnTo>
                    <a:pt x="6164" y="1469"/>
                  </a:lnTo>
                  <a:lnTo>
                    <a:pt x="6757" y="2656"/>
                  </a:lnTo>
                  <a:lnTo>
                    <a:pt x="3122" y="2486"/>
                  </a:lnTo>
                  <a:lnTo>
                    <a:pt x="8021" y="3616"/>
                  </a:lnTo>
                  <a:lnTo>
                    <a:pt x="8456" y="2825"/>
                  </a:lnTo>
                  <a:lnTo>
                    <a:pt x="6876" y="1808"/>
                  </a:lnTo>
                  <a:lnTo>
                    <a:pt x="7784" y="1469"/>
                  </a:lnTo>
                  <a:lnTo>
                    <a:pt x="6046" y="848"/>
                  </a:lnTo>
                  <a:lnTo>
                    <a:pt x="712" y="0"/>
                  </a:lnTo>
                  <a:lnTo>
                    <a:pt x="0" y="226"/>
                  </a:lnTo>
                  <a:lnTo>
                    <a:pt x="0" y="22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31" name="Shape 631"/>
            <p:cNvSpPr/>
            <p:nvPr/>
          </p:nvSpPr>
          <p:spPr>
            <a:xfrm>
              <a:off x="2046750" y="1218925"/>
              <a:ext cx="84975" cy="39550"/>
            </a:xfrm>
            <a:custGeom>
              <a:avLst/>
              <a:gdLst/>
              <a:ahLst/>
              <a:cxnLst/>
              <a:rect l="0" t="0" r="0" b="0"/>
              <a:pathLst>
                <a:path w="3399" h="1582" extrusionOk="0">
                  <a:moveTo>
                    <a:pt x="0" y="0"/>
                  </a:moveTo>
                  <a:lnTo>
                    <a:pt x="3398" y="1130"/>
                  </a:lnTo>
                  <a:lnTo>
                    <a:pt x="237" y="158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32" name="Shape 632"/>
            <p:cNvSpPr/>
            <p:nvPr/>
          </p:nvSpPr>
          <p:spPr>
            <a:xfrm>
              <a:off x="2050700" y="1276825"/>
              <a:ext cx="192650" cy="53700"/>
            </a:xfrm>
            <a:custGeom>
              <a:avLst/>
              <a:gdLst/>
              <a:ahLst/>
              <a:cxnLst/>
              <a:rect l="0" t="0" r="0" b="0"/>
              <a:pathLst>
                <a:path w="7706" h="2148" extrusionOk="0">
                  <a:moveTo>
                    <a:pt x="0" y="0"/>
                  </a:moveTo>
                  <a:lnTo>
                    <a:pt x="7705" y="1300"/>
                  </a:lnTo>
                  <a:lnTo>
                    <a:pt x="7705" y="2147"/>
                  </a:lnTo>
                  <a:lnTo>
                    <a:pt x="2411" y="1074"/>
                  </a:lnTo>
                  <a:lnTo>
                    <a:pt x="0" y="7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33" name="Shape 633"/>
            <p:cNvSpPr/>
            <p:nvPr/>
          </p:nvSpPr>
          <p:spPr>
            <a:xfrm>
              <a:off x="2059575" y="1313550"/>
              <a:ext cx="189700" cy="59350"/>
            </a:xfrm>
            <a:custGeom>
              <a:avLst/>
              <a:gdLst/>
              <a:ahLst/>
              <a:cxnLst/>
              <a:rect l="0" t="0" r="0" b="0"/>
              <a:pathLst>
                <a:path w="7588" h="2374" extrusionOk="0">
                  <a:moveTo>
                    <a:pt x="40" y="0"/>
                  </a:moveTo>
                  <a:lnTo>
                    <a:pt x="7587" y="1582"/>
                  </a:lnTo>
                  <a:lnTo>
                    <a:pt x="7548" y="2373"/>
                  </a:lnTo>
                  <a:lnTo>
                    <a:pt x="2411" y="904"/>
                  </a:lnTo>
                  <a:lnTo>
                    <a:pt x="1" y="1413"/>
                  </a:lnTo>
                  <a:lnTo>
                    <a:pt x="40" y="0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34" name="Shape 634"/>
            <p:cNvSpPr/>
            <p:nvPr/>
          </p:nvSpPr>
          <p:spPr>
            <a:xfrm>
              <a:off x="7900" y="1268350"/>
              <a:ext cx="1307875" cy="816400"/>
            </a:xfrm>
            <a:custGeom>
              <a:avLst/>
              <a:gdLst/>
              <a:ahLst/>
              <a:cxnLst/>
              <a:rect l="0" t="0" r="0" b="0"/>
              <a:pathLst>
                <a:path w="52315" h="32656" extrusionOk="0">
                  <a:moveTo>
                    <a:pt x="51248" y="1243"/>
                  </a:moveTo>
                  <a:lnTo>
                    <a:pt x="49905" y="6102"/>
                  </a:lnTo>
                  <a:lnTo>
                    <a:pt x="48206" y="8758"/>
                  </a:lnTo>
                  <a:lnTo>
                    <a:pt x="42674" y="12091"/>
                  </a:lnTo>
                  <a:lnTo>
                    <a:pt x="33744" y="16215"/>
                  </a:lnTo>
                  <a:lnTo>
                    <a:pt x="31650" y="17684"/>
                  </a:lnTo>
                  <a:lnTo>
                    <a:pt x="29556" y="20791"/>
                  </a:lnTo>
                  <a:lnTo>
                    <a:pt x="24577" y="22430"/>
                  </a:lnTo>
                  <a:lnTo>
                    <a:pt x="11340" y="29548"/>
                  </a:lnTo>
                  <a:lnTo>
                    <a:pt x="237" y="31187"/>
                  </a:lnTo>
                  <a:lnTo>
                    <a:pt x="0" y="32317"/>
                  </a:lnTo>
                  <a:lnTo>
                    <a:pt x="12289" y="30113"/>
                  </a:lnTo>
                  <a:lnTo>
                    <a:pt x="3872" y="32656"/>
                  </a:lnTo>
                  <a:lnTo>
                    <a:pt x="11498" y="32430"/>
                  </a:lnTo>
                  <a:lnTo>
                    <a:pt x="13751" y="29435"/>
                  </a:lnTo>
                  <a:lnTo>
                    <a:pt x="24419" y="23786"/>
                  </a:lnTo>
                  <a:lnTo>
                    <a:pt x="27145" y="22769"/>
                  </a:lnTo>
                  <a:lnTo>
                    <a:pt x="30385" y="21130"/>
                  </a:lnTo>
                  <a:lnTo>
                    <a:pt x="32559" y="18193"/>
                  </a:lnTo>
                  <a:lnTo>
                    <a:pt x="38564" y="16893"/>
                  </a:lnTo>
                  <a:lnTo>
                    <a:pt x="40422" y="17119"/>
                  </a:lnTo>
                  <a:lnTo>
                    <a:pt x="41844" y="14972"/>
                  </a:lnTo>
                  <a:lnTo>
                    <a:pt x="38960" y="15537"/>
                  </a:lnTo>
                  <a:lnTo>
                    <a:pt x="34376" y="17345"/>
                  </a:lnTo>
                  <a:lnTo>
                    <a:pt x="35285" y="15989"/>
                  </a:lnTo>
                  <a:lnTo>
                    <a:pt x="43148" y="12430"/>
                  </a:lnTo>
                  <a:lnTo>
                    <a:pt x="47139" y="10452"/>
                  </a:lnTo>
                  <a:lnTo>
                    <a:pt x="49391" y="7967"/>
                  </a:lnTo>
                  <a:lnTo>
                    <a:pt x="50853" y="5537"/>
                  </a:lnTo>
                  <a:lnTo>
                    <a:pt x="52315" y="0"/>
                  </a:lnTo>
                  <a:lnTo>
                    <a:pt x="51248" y="1243"/>
                  </a:lnTo>
                  <a:lnTo>
                    <a:pt x="51248" y="124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35" name="Shape 635"/>
            <p:cNvSpPr/>
            <p:nvPr/>
          </p:nvSpPr>
          <p:spPr>
            <a:xfrm>
              <a:off x="789250" y="1751400"/>
              <a:ext cx="94850" cy="40975"/>
            </a:xfrm>
            <a:custGeom>
              <a:avLst/>
              <a:gdLst/>
              <a:ahLst/>
              <a:cxnLst/>
              <a:rect l="0" t="0" r="0" b="0"/>
              <a:pathLst>
                <a:path w="3794" h="1639" extrusionOk="0">
                  <a:moveTo>
                    <a:pt x="1" y="1639"/>
                  </a:moveTo>
                  <a:lnTo>
                    <a:pt x="1344" y="339"/>
                  </a:lnTo>
                  <a:lnTo>
                    <a:pt x="3794" y="1"/>
                  </a:lnTo>
                  <a:lnTo>
                    <a:pt x="1779" y="1639"/>
                  </a:lnTo>
                  <a:lnTo>
                    <a:pt x="1" y="1639"/>
                  </a:lnTo>
                  <a:lnTo>
                    <a:pt x="1" y="163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36" name="Shape 636"/>
            <p:cNvSpPr/>
            <p:nvPr/>
          </p:nvSpPr>
          <p:spPr>
            <a:xfrm>
              <a:off x="468225" y="1834725"/>
              <a:ext cx="373400" cy="149750"/>
            </a:xfrm>
            <a:custGeom>
              <a:avLst/>
              <a:gdLst/>
              <a:ahLst/>
              <a:cxnLst/>
              <a:rect l="0" t="0" r="0" b="0"/>
              <a:pathLst>
                <a:path w="14936" h="5990" extrusionOk="0">
                  <a:moveTo>
                    <a:pt x="0" y="5764"/>
                  </a:moveTo>
                  <a:lnTo>
                    <a:pt x="2726" y="5086"/>
                  </a:lnTo>
                  <a:lnTo>
                    <a:pt x="4742" y="5990"/>
                  </a:lnTo>
                  <a:lnTo>
                    <a:pt x="5690" y="4125"/>
                  </a:lnTo>
                  <a:lnTo>
                    <a:pt x="8732" y="3560"/>
                  </a:lnTo>
                  <a:lnTo>
                    <a:pt x="10431" y="3560"/>
                  </a:lnTo>
                  <a:lnTo>
                    <a:pt x="10985" y="2656"/>
                  </a:lnTo>
                  <a:lnTo>
                    <a:pt x="13079" y="2543"/>
                  </a:lnTo>
                  <a:lnTo>
                    <a:pt x="13790" y="3334"/>
                  </a:lnTo>
                  <a:lnTo>
                    <a:pt x="14936" y="905"/>
                  </a:lnTo>
                  <a:lnTo>
                    <a:pt x="13790" y="1"/>
                  </a:lnTo>
                  <a:lnTo>
                    <a:pt x="11893" y="227"/>
                  </a:lnTo>
                  <a:lnTo>
                    <a:pt x="10985" y="1865"/>
                  </a:lnTo>
                  <a:lnTo>
                    <a:pt x="7547" y="1470"/>
                  </a:lnTo>
                  <a:lnTo>
                    <a:pt x="5374" y="3334"/>
                  </a:lnTo>
                  <a:lnTo>
                    <a:pt x="2331" y="3673"/>
                  </a:lnTo>
                  <a:lnTo>
                    <a:pt x="0" y="5764"/>
                  </a:lnTo>
                  <a:lnTo>
                    <a:pt x="0" y="576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37" name="Shape 637"/>
            <p:cNvSpPr/>
            <p:nvPr/>
          </p:nvSpPr>
          <p:spPr>
            <a:xfrm>
              <a:off x="865325" y="1768350"/>
              <a:ext cx="211400" cy="91825"/>
            </a:xfrm>
            <a:custGeom>
              <a:avLst/>
              <a:gdLst/>
              <a:ahLst/>
              <a:cxnLst/>
              <a:rect l="0" t="0" r="0" b="0"/>
              <a:pathLst>
                <a:path w="8456" h="3673" extrusionOk="0">
                  <a:moveTo>
                    <a:pt x="0" y="1639"/>
                  </a:moveTo>
                  <a:lnTo>
                    <a:pt x="2252" y="2204"/>
                  </a:lnTo>
                  <a:lnTo>
                    <a:pt x="4663" y="565"/>
                  </a:lnTo>
                  <a:lnTo>
                    <a:pt x="7310" y="0"/>
                  </a:lnTo>
                  <a:lnTo>
                    <a:pt x="8456" y="452"/>
                  </a:lnTo>
                  <a:lnTo>
                    <a:pt x="4109" y="1978"/>
                  </a:lnTo>
                  <a:lnTo>
                    <a:pt x="395" y="3673"/>
                  </a:lnTo>
                  <a:lnTo>
                    <a:pt x="474" y="2317"/>
                  </a:lnTo>
                  <a:lnTo>
                    <a:pt x="0" y="1639"/>
                  </a:lnTo>
                  <a:lnTo>
                    <a:pt x="0" y="163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38" name="Shape 638"/>
            <p:cNvSpPr/>
            <p:nvPr/>
          </p:nvSpPr>
          <p:spPr>
            <a:xfrm>
              <a:off x="321025" y="2053650"/>
              <a:ext cx="124500" cy="48050"/>
            </a:xfrm>
            <a:custGeom>
              <a:avLst/>
              <a:gdLst/>
              <a:ahLst/>
              <a:cxnLst/>
              <a:rect l="0" t="0" r="0" b="0"/>
              <a:pathLst>
                <a:path w="4980" h="1922" extrusionOk="0">
                  <a:moveTo>
                    <a:pt x="1" y="1922"/>
                  </a:moveTo>
                  <a:lnTo>
                    <a:pt x="1067" y="340"/>
                  </a:lnTo>
                  <a:lnTo>
                    <a:pt x="1621" y="1018"/>
                  </a:lnTo>
                  <a:lnTo>
                    <a:pt x="3794" y="1"/>
                  </a:lnTo>
                  <a:lnTo>
                    <a:pt x="4979" y="905"/>
                  </a:lnTo>
                  <a:lnTo>
                    <a:pt x="1" y="1922"/>
                  </a:lnTo>
                  <a:lnTo>
                    <a:pt x="1" y="192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39" name="Shape 639"/>
            <p:cNvSpPr/>
            <p:nvPr/>
          </p:nvSpPr>
          <p:spPr>
            <a:xfrm>
              <a:off x="124450" y="2101675"/>
              <a:ext cx="333900" cy="118675"/>
            </a:xfrm>
            <a:custGeom>
              <a:avLst/>
              <a:gdLst/>
              <a:ahLst/>
              <a:cxnLst/>
              <a:rect l="0" t="0" r="0" b="0"/>
              <a:pathLst>
                <a:path w="13356" h="4747" extrusionOk="0">
                  <a:moveTo>
                    <a:pt x="1" y="4238"/>
                  </a:moveTo>
                  <a:lnTo>
                    <a:pt x="1305" y="2882"/>
                  </a:lnTo>
                  <a:lnTo>
                    <a:pt x="4505" y="2882"/>
                  </a:lnTo>
                  <a:lnTo>
                    <a:pt x="6915" y="2317"/>
                  </a:lnTo>
                  <a:lnTo>
                    <a:pt x="8693" y="1018"/>
                  </a:lnTo>
                  <a:lnTo>
                    <a:pt x="13356" y="1"/>
                  </a:lnTo>
                  <a:lnTo>
                    <a:pt x="11578" y="2204"/>
                  </a:lnTo>
                  <a:lnTo>
                    <a:pt x="6757" y="4238"/>
                  </a:lnTo>
                  <a:lnTo>
                    <a:pt x="5216" y="3560"/>
                  </a:lnTo>
                  <a:lnTo>
                    <a:pt x="1858" y="4747"/>
                  </a:lnTo>
                  <a:lnTo>
                    <a:pt x="1" y="4238"/>
                  </a:lnTo>
                  <a:lnTo>
                    <a:pt x="1" y="423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40" name="Shape 640"/>
            <p:cNvSpPr/>
            <p:nvPr/>
          </p:nvSpPr>
          <p:spPr>
            <a:xfrm>
              <a:off x="5925" y="2204800"/>
              <a:ext cx="64225" cy="38150"/>
            </a:xfrm>
            <a:custGeom>
              <a:avLst/>
              <a:gdLst/>
              <a:ahLst/>
              <a:cxnLst/>
              <a:rect l="0" t="0" r="0" b="0"/>
              <a:pathLst>
                <a:path w="2569" h="1526" extrusionOk="0">
                  <a:moveTo>
                    <a:pt x="0" y="0"/>
                  </a:moveTo>
                  <a:lnTo>
                    <a:pt x="2568" y="113"/>
                  </a:lnTo>
                  <a:lnTo>
                    <a:pt x="2015" y="1300"/>
                  </a:lnTo>
                  <a:lnTo>
                    <a:pt x="553" y="152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41" name="Shape 641"/>
            <p:cNvSpPr/>
            <p:nvPr/>
          </p:nvSpPr>
          <p:spPr>
            <a:xfrm>
              <a:off x="70125" y="2115800"/>
              <a:ext cx="153125" cy="46650"/>
            </a:xfrm>
            <a:custGeom>
              <a:avLst/>
              <a:gdLst/>
              <a:ahLst/>
              <a:cxnLst/>
              <a:rect l="0" t="0" r="0" b="0"/>
              <a:pathLst>
                <a:path w="6125" h="1866" extrusionOk="0">
                  <a:moveTo>
                    <a:pt x="0" y="1639"/>
                  </a:moveTo>
                  <a:lnTo>
                    <a:pt x="1304" y="1865"/>
                  </a:lnTo>
                  <a:lnTo>
                    <a:pt x="3794" y="848"/>
                  </a:lnTo>
                  <a:lnTo>
                    <a:pt x="6125" y="396"/>
                  </a:lnTo>
                  <a:lnTo>
                    <a:pt x="3557" y="1"/>
                  </a:lnTo>
                  <a:lnTo>
                    <a:pt x="1699" y="1074"/>
                  </a:lnTo>
                  <a:lnTo>
                    <a:pt x="0" y="1639"/>
                  </a:lnTo>
                  <a:lnTo>
                    <a:pt x="0" y="163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42" name="Shape 642"/>
            <p:cNvSpPr/>
            <p:nvPr/>
          </p:nvSpPr>
          <p:spPr>
            <a:xfrm>
              <a:off x="509700" y="1757050"/>
              <a:ext cx="899925" cy="361600"/>
            </a:xfrm>
            <a:custGeom>
              <a:avLst/>
              <a:gdLst/>
              <a:ahLst/>
              <a:cxnLst/>
              <a:rect l="0" t="0" r="0" b="0"/>
              <a:pathLst>
                <a:path w="35997" h="14464" extrusionOk="0">
                  <a:moveTo>
                    <a:pt x="4742" y="10452"/>
                  </a:moveTo>
                  <a:lnTo>
                    <a:pt x="5651" y="8871"/>
                  </a:lnTo>
                  <a:lnTo>
                    <a:pt x="8456" y="8871"/>
                  </a:lnTo>
                  <a:lnTo>
                    <a:pt x="10471" y="8419"/>
                  </a:lnTo>
                  <a:lnTo>
                    <a:pt x="10946" y="6780"/>
                  </a:lnTo>
                  <a:lnTo>
                    <a:pt x="12289" y="7684"/>
                  </a:lnTo>
                  <a:lnTo>
                    <a:pt x="14778" y="6102"/>
                  </a:lnTo>
                  <a:lnTo>
                    <a:pt x="20033" y="4238"/>
                  </a:lnTo>
                  <a:lnTo>
                    <a:pt x="25802" y="2091"/>
                  </a:lnTo>
                  <a:lnTo>
                    <a:pt x="30149" y="1469"/>
                  </a:lnTo>
                  <a:lnTo>
                    <a:pt x="34139" y="0"/>
                  </a:lnTo>
                  <a:lnTo>
                    <a:pt x="35997" y="339"/>
                  </a:lnTo>
                  <a:lnTo>
                    <a:pt x="29833" y="2204"/>
                  </a:lnTo>
                  <a:lnTo>
                    <a:pt x="22128" y="4351"/>
                  </a:lnTo>
                  <a:lnTo>
                    <a:pt x="17781" y="5876"/>
                  </a:lnTo>
                  <a:lnTo>
                    <a:pt x="18176" y="7006"/>
                  </a:lnTo>
                  <a:lnTo>
                    <a:pt x="24024" y="5311"/>
                  </a:lnTo>
                  <a:lnTo>
                    <a:pt x="25723" y="5763"/>
                  </a:lnTo>
                  <a:lnTo>
                    <a:pt x="27343" y="4351"/>
                  </a:lnTo>
                  <a:lnTo>
                    <a:pt x="29161" y="4464"/>
                  </a:lnTo>
                  <a:lnTo>
                    <a:pt x="30939" y="3447"/>
                  </a:lnTo>
                  <a:lnTo>
                    <a:pt x="31887" y="4577"/>
                  </a:lnTo>
                  <a:lnTo>
                    <a:pt x="26988" y="5989"/>
                  </a:lnTo>
                  <a:lnTo>
                    <a:pt x="24854" y="7684"/>
                  </a:lnTo>
                  <a:lnTo>
                    <a:pt x="23234" y="7119"/>
                  </a:lnTo>
                  <a:lnTo>
                    <a:pt x="20982" y="8984"/>
                  </a:lnTo>
                  <a:lnTo>
                    <a:pt x="20112" y="7910"/>
                  </a:lnTo>
                  <a:lnTo>
                    <a:pt x="18967" y="8532"/>
                  </a:lnTo>
                  <a:lnTo>
                    <a:pt x="19362" y="10452"/>
                  </a:lnTo>
                  <a:lnTo>
                    <a:pt x="21377" y="9887"/>
                  </a:lnTo>
                  <a:lnTo>
                    <a:pt x="25723" y="8984"/>
                  </a:lnTo>
                  <a:lnTo>
                    <a:pt x="30702" y="7571"/>
                  </a:lnTo>
                  <a:lnTo>
                    <a:pt x="32045" y="7797"/>
                  </a:lnTo>
                  <a:lnTo>
                    <a:pt x="33744" y="6780"/>
                  </a:lnTo>
                  <a:lnTo>
                    <a:pt x="35760" y="7797"/>
                  </a:lnTo>
                  <a:lnTo>
                    <a:pt x="29082" y="8984"/>
                  </a:lnTo>
                  <a:lnTo>
                    <a:pt x="25407" y="9775"/>
                  </a:lnTo>
                  <a:lnTo>
                    <a:pt x="23392" y="11243"/>
                  </a:lnTo>
                  <a:lnTo>
                    <a:pt x="22128" y="10678"/>
                  </a:lnTo>
                  <a:lnTo>
                    <a:pt x="19204" y="11356"/>
                  </a:lnTo>
                  <a:lnTo>
                    <a:pt x="18334" y="12769"/>
                  </a:lnTo>
                  <a:lnTo>
                    <a:pt x="18097" y="11130"/>
                  </a:lnTo>
                  <a:lnTo>
                    <a:pt x="14976" y="12204"/>
                  </a:lnTo>
                  <a:lnTo>
                    <a:pt x="18097" y="10226"/>
                  </a:lnTo>
                  <a:lnTo>
                    <a:pt x="17623" y="8193"/>
                  </a:lnTo>
                  <a:lnTo>
                    <a:pt x="14067" y="9549"/>
                  </a:lnTo>
                  <a:lnTo>
                    <a:pt x="10867" y="10452"/>
                  </a:lnTo>
                  <a:lnTo>
                    <a:pt x="9997" y="11639"/>
                  </a:lnTo>
                  <a:lnTo>
                    <a:pt x="7587" y="11639"/>
                  </a:lnTo>
                  <a:lnTo>
                    <a:pt x="9088" y="10113"/>
                  </a:lnTo>
                  <a:lnTo>
                    <a:pt x="12803" y="9323"/>
                  </a:lnTo>
                  <a:lnTo>
                    <a:pt x="16161" y="7006"/>
                  </a:lnTo>
                  <a:lnTo>
                    <a:pt x="12803" y="8023"/>
                  </a:lnTo>
                  <a:lnTo>
                    <a:pt x="9405" y="9210"/>
                  </a:lnTo>
                  <a:lnTo>
                    <a:pt x="6915" y="10113"/>
                  </a:lnTo>
                  <a:lnTo>
                    <a:pt x="5730" y="12543"/>
                  </a:lnTo>
                  <a:lnTo>
                    <a:pt x="5572" y="14464"/>
                  </a:lnTo>
                  <a:lnTo>
                    <a:pt x="4584" y="13221"/>
                  </a:lnTo>
                  <a:lnTo>
                    <a:pt x="2016" y="14012"/>
                  </a:lnTo>
                  <a:lnTo>
                    <a:pt x="1" y="14012"/>
                  </a:lnTo>
                  <a:lnTo>
                    <a:pt x="2687" y="12656"/>
                  </a:lnTo>
                  <a:lnTo>
                    <a:pt x="830" y="11865"/>
                  </a:lnTo>
                  <a:lnTo>
                    <a:pt x="4742" y="10452"/>
                  </a:lnTo>
                  <a:lnTo>
                    <a:pt x="4742" y="1045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43" name="Shape 643"/>
            <p:cNvSpPr/>
            <p:nvPr/>
          </p:nvSpPr>
          <p:spPr>
            <a:xfrm>
              <a:off x="460300" y="2115800"/>
              <a:ext cx="966125" cy="202000"/>
            </a:xfrm>
            <a:custGeom>
              <a:avLst/>
              <a:gdLst/>
              <a:ahLst/>
              <a:cxnLst/>
              <a:rect l="0" t="0" r="0" b="0"/>
              <a:pathLst>
                <a:path w="38645" h="8080" extrusionOk="0">
                  <a:moveTo>
                    <a:pt x="1" y="4973"/>
                  </a:moveTo>
                  <a:lnTo>
                    <a:pt x="4980" y="2882"/>
                  </a:lnTo>
                  <a:lnTo>
                    <a:pt x="7153" y="2882"/>
                  </a:lnTo>
                  <a:lnTo>
                    <a:pt x="6402" y="4408"/>
                  </a:lnTo>
                  <a:lnTo>
                    <a:pt x="7864" y="5425"/>
                  </a:lnTo>
                  <a:lnTo>
                    <a:pt x="10353" y="4295"/>
                  </a:lnTo>
                  <a:lnTo>
                    <a:pt x="11618" y="5086"/>
                  </a:lnTo>
                  <a:lnTo>
                    <a:pt x="11143" y="8080"/>
                  </a:lnTo>
                  <a:lnTo>
                    <a:pt x="13633" y="6215"/>
                  </a:lnTo>
                  <a:lnTo>
                    <a:pt x="14700" y="7006"/>
                  </a:lnTo>
                  <a:lnTo>
                    <a:pt x="17584" y="4747"/>
                  </a:lnTo>
                  <a:lnTo>
                    <a:pt x="19915" y="2995"/>
                  </a:lnTo>
                  <a:lnTo>
                    <a:pt x="25763" y="3221"/>
                  </a:lnTo>
                  <a:lnTo>
                    <a:pt x="32125" y="1413"/>
                  </a:lnTo>
                  <a:lnTo>
                    <a:pt x="35562" y="1752"/>
                  </a:lnTo>
                  <a:lnTo>
                    <a:pt x="38644" y="227"/>
                  </a:lnTo>
                  <a:lnTo>
                    <a:pt x="29952" y="1"/>
                  </a:lnTo>
                  <a:lnTo>
                    <a:pt x="25763" y="2204"/>
                  </a:lnTo>
                  <a:lnTo>
                    <a:pt x="21022" y="1752"/>
                  </a:lnTo>
                  <a:lnTo>
                    <a:pt x="17979" y="2656"/>
                  </a:lnTo>
                  <a:lnTo>
                    <a:pt x="15806" y="848"/>
                  </a:lnTo>
                  <a:lnTo>
                    <a:pt x="14186" y="3447"/>
                  </a:lnTo>
                  <a:lnTo>
                    <a:pt x="14463" y="5425"/>
                  </a:lnTo>
                  <a:lnTo>
                    <a:pt x="10827" y="3221"/>
                  </a:lnTo>
                  <a:lnTo>
                    <a:pt x="9721" y="2656"/>
                  </a:lnTo>
                  <a:lnTo>
                    <a:pt x="7627" y="4069"/>
                  </a:lnTo>
                  <a:lnTo>
                    <a:pt x="7390" y="961"/>
                  </a:lnTo>
                  <a:lnTo>
                    <a:pt x="2174" y="1978"/>
                  </a:lnTo>
                  <a:lnTo>
                    <a:pt x="1502" y="3447"/>
                  </a:lnTo>
                  <a:lnTo>
                    <a:pt x="1" y="4973"/>
                  </a:lnTo>
                  <a:lnTo>
                    <a:pt x="1" y="497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44" name="Shape 644"/>
            <p:cNvSpPr/>
            <p:nvPr/>
          </p:nvSpPr>
          <p:spPr>
            <a:xfrm>
              <a:off x="1106350" y="1481625"/>
              <a:ext cx="476150" cy="152575"/>
            </a:xfrm>
            <a:custGeom>
              <a:avLst/>
              <a:gdLst/>
              <a:ahLst/>
              <a:cxnLst/>
              <a:rect l="0" t="0" r="0" b="0"/>
              <a:pathLst>
                <a:path w="19046" h="6103" extrusionOk="0">
                  <a:moveTo>
                    <a:pt x="0" y="6102"/>
                  </a:moveTo>
                  <a:lnTo>
                    <a:pt x="2806" y="4012"/>
                  </a:lnTo>
                  <a:lnTo>
                    <a:pt x="5295" y="4012"/>
                  </a:lnTo>
                  <a:lnTo>
                    <a:pt x="9404" y="1582"/>
                  </a:lnTo>
                  <a:lnTo>
                    <a:pt x="11814" y="1017"/>
                  </a:lnTo>
                  <a:lnTo>
                    <a:pt x="18176" y="1"/>
                  </a:lnTo>
                  <a:lnTo>
                    <a:pt x="19045" y="791"/>
                  </a:lnTo>
                  <a:lnTo>
                    <a:pt x="10036" y="2373"/>
                  </a:lnTo>
                  <a:lnTo>
                    <a:pt x="4110" y="5255"/>
                  </a:lnTo>
                  <a:lnTo>
                    <a:pt x="0" y="6102"/>
                  </a:lnTo>
                  <a:lnTo>
                    <a:pt x="0" y="610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45" name="Shape 645"/>
            <p:cNvSpPr/>
            <p:nvPr/>
          </p:nvSpPr>
          <p:spPr>
            <a:xfrm>
              <a:off x="1327625" y="1740100"/>
              <a:ext cx="877200" cy="186475"/>
            </a:xfrm>
            <a:custGeom>
              <a:avLst/>
              <a:gdLst/>
              <a:ahLst/>
              <a:cxnLst/>
              <a:rect l="0" t="0" r="0" b="0"/>
              <a:pathLst>
                <a:path w="35088" h="7459" extrusionOk="0">
                  <a:moveTo>
                    <a:pt x="5848" y="791"/>
                  </a:moveTo>
                  <a:lnTo>
                    <a:pt x="9127" y="1"/>
                  </a:lnTo>
                  <a:lnTo>
                    <a:pt x="11893" y="227"/>
                  </a:lnTo>
                  <a:lnTo>
                    <a:pt x="17741" y="791"/>
                  </a:lnTo>
                  <a:lnTo>
                    <a:pt x="19598" y="678"/>
                  </a:lnTo>
                  <a:lnTo>
                    <a:pt x="30978" y="3108"/>
                  </a:lnTo>
                  <a:lnTo>
                    <a:pt x="35087" y="3673"/>
                  </a:lnTo>
                  <a:lnTo>
                    <a:pt x="33309" y="4803"/>
                  </a:lnTo>
                  <a:lnTo>
                    <a:pt x="26157" y="3673"/>
                  </a:lnTo>
                  <a:lnTo>
                    <a:pt x="21021" y="3108"/>
                  </a:lnTo>
                  <a:lnTo>
                    <a:pt x="22562" y="4690"/>
                  </a:lnTo>
                  <a:lnTo>
                    <a:pt x="26355" y="5255"/>
                  </a:lnTo>
                  <a:lnTo>
                    <a:pt x="25288" y="7458"/>
                  </a:lnTo>
                  <a:lnTo>
                    <a:pt x="23866" y="6441"/>
                  </a:lnTo>
                  <a:lnTo>
                    <a:pt x="21534" y="7232"/>
                  </a:lnTo>
                  <a:lnTo>
                    <a:pt x="14778" y="6441"/>
                  </a:lnTo>
                  <a:lnTo>
                    <a:pt x="16121" y="4690"/>
                  </a:lnTo>
                  <a:lnTo>
                    <a:pt x="10194" y="4577"/>
                  </a:lnTo>
                  <a:lnTo>
                    <a:pt x="8258" y="3673"/>
                  </a:lnTo>
                  <a:lnTo>
                    <a:pt x="3438" y="4803"/>
                  </a:lnTo>
                  <a:lnTo>
                    <a:pt x="1739" y="5650"/>
                  </a:lnTo>
                  <a:lnTo>
                    <a:pt x="0" y="5029"/>
                  </a:lnTo>
                  <a:lnTo>
                    <a:pt x="2015" y="3334"/>
                  </a:lnTo>
                  <a:lnTo>
                    <a:pt x="4979" y="3560"/>
                  </a:lnTo>
                  <a:lnTo>
                    <a:pt x="9720" y="2769"/>
                  </a:lnTo>
                  <a:lnTo>
                    <a:pt x="13474" y="3221"/>
                  </a:lnTo>
                  <a:lnTo>
                    <a:pt x="16595" y="2656"/>
                  </a:lnTo>
                  <a:lnTo>
                    <a:pt x="15252" y="1356"/>
                  </a:lnTo>
                  <a:lnTo>
                    <a:pt x="5848" y="791"/>
                  </a:lnTo>
                  <a:lnTo>
                    <a:pt x="5848" y="79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46" name="Shape 646"/>
            <p:cNvSpPr/>
            <p:nvPr/>
          </p:nvSpPr>
          <p:spPr>
            <a:xfrm>
              <a:off x="1502450" y="1540950"/>
              <a:ext cx="387250" cy="132800"/>
            </a:xfrm>
            <a:custGeom>
              <a:avLst/>
              <a:gdLst/>
              <a:ahLst/>
              <a:cxnLst/>
              <a:rect l="0" t="0" r="0" b="0"/>
              <a:pathLst>
                <a:path w="15490" h="5312" extrusionOk="0">
                  <a:moveTo>
                    <a:pt x="4071" y="3334"/>
                  </a:moveTo>
                  <a:lnTo>
                    <a:pt x="8891" y="3334"/>
                  </a:lnTo>
                  <a:lnTo>
                    <a:pt x="11973" y="5311"/>
                  </a:lnTo>
                  <a:lnTo>
                    <a:pt x="13475" y="4294"/>
                  </a:lnTo>
                  <a:lnTo>
                    <a:pt x="15490" y="4068"/>
                  </a:lnTo>
                  <a:lnTo>
                    <a:pt x="13238" y="2204"/>
                  </a:lnTo>
                  <a:lnTo>
                    <a:pt x="9800" y="2430"/>
                  </a:lnTo>
                  <a:lnTo>
                    <a:pt x="6797" y="2204"/>
                  </a:lnTo>
                  <a:lnTo>
                    <a:pt x="4229" y="0"/>
                  </a:lnTo>
                  <a:lnTo>
                    <a:pt x="1265" y="0"/>
                  </a:lnTo>
                  <a:lnTo>
                    <a:pt x="4071" y="1187"/>
                  </a:lnTo>
                  <a:lnTo>
                    <a:pt x="5295" y="2430"/>
                  </a:lnTo>
                  <a:lnTo>
                    <a:pt x="1" y="3334"/>
                  </a:lnTo>
                  <a:lnTo>
                    <a:pt x="4071" y="3334"/>
                  </a:lnTo>
                  <a:lnTo>
                    <a:pt x="4071" y="33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47" name="Shape 647"/>
            <p:cNvSpPr/>
            <p:nvPr/>
          </p:nvSpPr>
          <p:spPr>
            <a:xfrm>
              <a:off x="1614075" y="1426550"/>
              <a:ext cx="193650" cy="80525"/>
            </a:xfrm>
            <a:custGeom>
              <a:avLst/>
              <a:gdLst/>
              <a:ahLst/>
              <a:cxnLst/>
              <a:rect l="0" t="0" r="0" b="0"/>
              <a:pathLst>
                <a:path w="7746" h="3221" extrusionOk="0">
                  <a:moveTo>
                    <a:pt x="1" y="791"/>
                  </a:moveTo>
                  <a:lnTo>
                    <a:pt x="2253" y="0"/>
                  </a:lnTo>
                  <a:lnTo>
                    <a:pt x="5335" y="1130"/>
                  </a:lnTo>
                  <a:lnTo>
                    <a:pt x="6441" y="678"/>
                  </a:lnTo>
                  <a:lnTo>
                    <a:pt x="7745" y="3107"/>
                  </a:lnTo>
                  <a:lnTo>
                    <a:pt x="5730" y="3220"/>
                  </a:lnTo>
                  <a:lnTo>
                    <a:pt x="2846" y="1243"/>
                  </a:lnTo>
                  <a:lnTo>
                    <a:pt x="1" y="791"/>
                  </a:lnTo>
                  <a:lnTo>
                    <a:pt x="1" y="79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48" name="Shape 648"/>
            <p:cNvSpPr/>
            <p:nvPr/>
          </p:nvSpPr>
          <p:spPr>
            <a:xfrm>
              <a:off x="1594325" y="1487275"/>
              <a:ext cx="161050" cy="39575"/>
            </a:xfrm>
            <a:custGeom>
              <a:avLst/>
              <a:gdLst/>
              <a:ahLst/>
              <a:cxnLst/>
              <a:rect l="0" t="0" r="0" b="0"/>
              <a:pathLst>
                <a:path w="6442" h="1583" extrusionOk="0">
                  <a:moveTo>
                    <a:pt x="0" y="791"/>
                  </a:moveTo>
                  <a:lnTo>
                    <a:pt x="3201" y="1"/>
                  </a:lnTo>
                  <a:lnTo>
                    <a:pt x="6441" y="1243"/>
                  </a:lnTo>
                  <a:lnTo>
                    <a:pt x="4821" y="1582"/>
                  </a:lnTo>
                  <a:lnTo>
                    <a:pt x="0" y="791"/>
                  </a:lnTo>
                  <a:lnTo>
                    <a:pt x="0" y="79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49" name="Shape 649"/>
            <p:cNvSpPr/>
            <p:nvPr/>
          </p:nvSpPr>
          <p:spPr>
            <a:xfrm>
              <a:off x="1582475" y="1063550"/>
              <a:ext cx="87925" cy="129975"/>
            </a:xfrm>
            <a:custGeom>
              <a:avLst/>
              <a:gdLst/>
              <a:ahLst/>
              <a:cxnLst/>
              <a:rect l="0" t="0" r="0" b="0"/>
              <a:pathLst>
                <a:path w="3517" h="5199" extrusionOk="0">
                  <a:moveTo>
                    <a:pt x="0" y="1413"/>
                  </a:moveTo>
                  <a:lnTo>
                    <a:pt x="2094" y="0"/>
                  </a:lnTo>
                  <a:lnTo>
                    <a:pt x="3517" y="1978"/>
                  </a:lnTo>
                  <a:lnTo>
                    <a:pt x="3043" y="2995"/>
                  </a:lnTo>
                  <a:lnTo>
                    <a:pt x="3122" y="4633"/>
                  </a:lnTo>
                  <a:lnTo>
                    <a:pt x="1541" y="5198"/>
                  </a:lnTo>
                  <a:lnTo>
                    <a:pt x="1265" y="2882"/>
                  </a:lnTo>
                  <a:lnTo>
                    <a:pt x="0" y="1413"/>
                  </a:lnTo>
                  <a:lnTo>
                    <a:pt x="0" y="14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50" name="Shape 650"/>
            <p:cNvSpPr/>
            <p:nvPr/>
          </p:nvSpPr>
          <p:spPr>
            <a:xfrm>
              <a:off x="1612100" y="1268350"/>
              <a:ext cx="118575" cy="132800"/>
            </a:xfrm>
            <a:custGeom>
              <a:avLst/>
              <a:gdLst/>
              <a:ahLst/>
              <a:cxnLst/>
              <a:rect l="0" t="0" r="0" b="0"/>
              <a:pathLst>
                <a:path w="4743" h="5312" extrusionOk="0">
                  <a:moveTo>
                    <a:pt x="356" y="1356"/>
                  </a:moveTo>
                  <a:lnTo>
                    <a:pt x="1700" y="1130"/>
                  </a:lnTo>
                  <a:lnTo>
                    <a:pt x="1542" y="0"/>
                  </a:lnTo>
                  <a:lnTo>
                    <a:pt x="3636" y="678"/>
                  </a:lnTo>
                  <a:lnTo>
                    <a:pt x="1937" y="2091"/>
                  </a:lnTo>
                  <a:lnTo>
                    <a:pt x="3794" y="2995"/>
                  </a:lnTo>
                  <a:lnTo>
                    <a:pt x="4742" y="2769"/>
                  </a:lnTo>
                  <a:lnTo>
                    <a:pt x="4426" y="4859"/>
                  </a:lnTo>
                  <a:lnTo>
                    <a:pt x="1" y="5311"/>
                  </a:lnTo>
                  <a:lnTo>
                    <a:pt x="2332" y="4125"/>
                  </a:lnTo>
                  <a:lnTo>
                    <a:pt x="1147" y="3899"/>
                  </a:lnTo>
                  <a:lnTo>
                    <a:pt x="1305" y="2204"/>
                  </a:lnTo>
                  <a:lnTo>
                    <a:pt x="356" y="1356"/>
                  </a:lnTo>
                  <a:lnTo>
                    <a:pt x="356" y="135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51" name="Shape 651"/>
            <p:cNvSpPr/>
            <p:nvPr/>
          </p:nvSpPr>
          <p:spPr>
            <a:xfrm>
              <a:off x="2106025" y="1487275"/>
              <a:ext cx="329950" cy="330525"/>
            </a:xfrm>
            <a:custGeom>
              <a:avLst/>
              <a:gdLst/>
              <a:ahLst/>
              <a:cxnLst/>
              <a:rect l="0" t="0" r="0" b="0"/>
              <a:pathLst>
                <a:path w="13198" h="13221" extrusionOk="0">
                  <a:moveTo>
                    <a:pt x="1067" y="1"/>
                  </a:moveTo>
                  <a:lnTo>
                    <a:pt x="5176" y="3673"/>
                  </a:lnTo>
                  <a:lnTo>
                    <a:pt x="8693" y="6328"/>
                  </a:lnTo>
                  <a:lnTo>
                    <a:pt x="0" y="5763"/>
                  </a:lnTo>
                  <a:lnTo>
                    <a:pt x="751" y="7345"/>
                  </a:lnTo>
                  <a:lnTo>
                    <a:pt x="8377" y="7684"/>
                  </a:lnTo>
                  <a:lnTo>
                    <a:pt x="10392" y="8814"/>
                  </a:lnTo>
                  <a:lnTo>
                    <a:pt x="11103" y="12204"/>
                  </a:lnTo>
                  <a:lnTo>
                    <a:pt x="13197" y="13221"/>
                  </a:lnTo>
                  <a:lnTo>
                    <a:pt x="11419" y="7684"/>
                  </a:lnTo>
                  <a:lnTo>
                    <a:pt x="5808" y="2769"/>
                  </a:lnTo>
                  <a:lnTo>
                    <a:pt x="1067" y="1"/>
                  </a:lnTo>
                  <a:lnTo>
                    <a:pt x="1067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52" name="Shape 652"/>
            <p:cNvSpPr/>
            <p:nvPr/>
          </p:nvSpPr>
          <p:spPr>
            <a:xfrm>
              <a:off x="2033900" y="1834725"/>
              <a:ext cx="450475" cy="244375"/>
            </a:xfrm>
            <a:custGeom>
              <a:avLst/>
              <a:gdLst/>
              <a:ahLst/>
              <a:cxnLst/>
              <a:rect l="0" t="0" r="0" b="0"/>
              <a:pathLst>
                <a:path w="18019" h="9775" extrusionOk="0">
                  <a:moveTo>
                    <a:pt x="7903" y="340"/>
                  </a:moveTo>
                  <a:lnTo>
                    <a:pt x="9405" y="114"/>
                  </a:lnTo>
                  <a:lnTo>
                    <a:pt x="11657" y="1244"/>
                  </a:lnTo>
                  <a:lnTo>
                    <a:pt x="14699" y="1018"/>
                  </a:lnTo>
                  <a:lnTo>
                    <a:pt x="16003" y="2317"/>
                  </a:lnTo>
                  <a:lnTo>
                    <a:pt x="16319" y="1"/>
                  </a:lnTo>
                  <a:lnTo>
                    <a:pt x="17505" y="2091"/>
                  </a:lnTo>
                  <a:lnTo>
                    <a:pt x="16952" y="6668"/>
                  </a:lnTo>
                  <a:lnTo>
                    <a:pt x="18018" y="9775"/>
                  </a:lnTo>
                  <a:lnTo>
                    <a:pt x="15924" y="6442"/>
                  </a:lnTo>
                  <a:lnTo>
                    <a:pt x="15094" y="7345"/>
                  </a:lnTo>
                  <a:lnTo>
                    <a:pt x="14067" y="5651"/>
                  </a:lnTo>
                  <a:lnTo>
                    <a:pt x="9800" y="4690"/>
                  </a:lnTo>
                  <a:lnTo>
                    <a:pt x="8693" y="6103"/>
                  </a:lnTo>
                  <a:lnTo>
                    <a:pt x="7982" y="4690"/>
                  </a:lnTo>
                  <a:lnTo>
                    <a:pt x="2490" y="5086"/>
                  </a:lnTo>
                  <a:lnTo>
                    <a:pt x="751" y="4577"/>
                  </a:lnTo>
                  <a:lnTo>
                    <a:pt x="1" y="1978"/>
                  </a:lnTo>
                  <a:lnTo>
                    <a:pt x="2411" y="1978"/>
                  </a:lnTo>
                  <a:lnTo>
                    <a:pt x="3715" y="1583"/>
                  </a:lnTo>
                  <a:lnTo>
                    <a:pt x="7469" y="3673"/>
                  </a:lnTo>
                  <a:lnTo>
                    <a:pt x="10630" y="3221"/>
                  </a:lnTo>
                  <a:lnTo>
                    <a:pt x="15015" y="4464"/>
                  </a:lnTo>
                  <a:lnTo>
                    <a:pt x="16082" y="3899"/>
                  </a:lnTo>
                  <a:lnTo>
                    <a:pt x="7903" y="340"/>
                  </a:lnTo>
                  <a:lnTo>
                    <a:pt x="7903" y="34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53" name="Shape 653"/>
            <p:cNvSpPr/>
            <p:nvPr/>
          </p:nvSpPr>
          <p:spPr>
            <a:xfrm>
              <a:off x="1708900" y="1923725"/>
              <a:ext cx="425775" cy="91825"/>
            </a:xfrm>
            <a:custGeom>
              <a:avLst/>
              <a:gdLst/>
              <a:ahLst/>
              <a:cxnLst/>
              <a:rect l="0" t="0" r="0" b="0"/>
              <a:pathLst>
                <a:path w="17031" h="3673" extrusionOk="0">
                  <a:moveTo>
                    <a:pt x="1" y="452"/>
                  </a:moveTo>
                  <a:lnTo>
                    <a:pt x="4901" y="1978"/>
                  </a:lnTo>
                  <a:lnTo>
                    <a:pt x="10432" y="2091"/>
                  </a:lnTo>
                  <a:lnTo>
                    <a:pt x="16083" y="3672"/>
                  </a:lnTo>
                  <a:lnTo>
                    <a:pt x="17031" y="2769"/>
                  </a:lnTo>
                  <a:lnTo>
                    <a:pt x="12605" y="1978"/>
                  </a:lnTo>
                  <a:lnTo>
                    <a:pt x="7469" y="226"/>
                  </a:lnTo>
                  <a:lnTo>
                    <a:pt x="5059" y="791"/>
                  </a:lnTo>
                  <a:lnTo>
                    <a:pt x="2569" y="0"/>
                  </a:lnTo>
                  <a:lnTo>
                    <a:pt x="1" y="452"/>
                  </a:lnTo>
                  <a:lnTo>
                    <a:pt x="1" y="45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54" name="Shape 654"/>
            <p:cNvSpPr/>
            <p:nvPr/>
          </p:nvSpPr>
          <p:spPr>
            <a:xfrm>
              <a:off x="1699025" y="2079075"/>
              <a:ext cx="885125" cy="238725"/>
            </a:xfrm>
            <a:custGeom>
              <a:avLst/>
              <a:gdLst/>
              <a:ahLst/>
              <a:cxnLst/>
              <a:rect l="0" t="0" r="0" b="0"/>
              <a:pathLst>
                <a:path w="35405" h="9549" extrusionOk="0">
                  <a:moveTo>
                    <a:pt x="1" y="1865"/>
                  </a:moveTo>
                  <a:lnTo>
                    <a:pt x="2806" y="1131"/>
                  </a:lnTo>
                  <a:lnTo>
                    <a:pt x="6678" y="1865"/>
                  </a:lnTo>
                  <a:lnTo>
                    <a:pt x="9800" y="1131"/>
                  </a:lnTo>
                  <a:lnTo>
                    <a:pt x="14700" y="2430"/>
                  </a:lnTo>
                  <a:lnTo>
                    <a:pt x="15885" y="3786"/>
                  </a:lnTo>
                  <a:lnTo>
                    <a:pt x="22009" y="3221"/>
                  </a:lnTo>
                  <a:lnTo>
                    <a:pt x="24420" y="1922"/>
                  </a:lnTo>
                  <a:lnTo>
                    <a:pt x="26830" y="5877"/>
                  </a:lnTo>
                  <a:lnTo>
                    <a:pt x="31650" y="6216"/>
                  </a:lnTo>
                  <a:lnTo>
                    <a:pt x="32678" y="7345"/>
                  </a:lnTo>
                  <a:lnTo>
                    <a:pt x="34456" y="7345"/>
                  </a:lnTo>
                  <a:lnTo>
                    <a:pt x="32520" y="3899"/>
                  </a:lnTo>
                  <a:lnTo>
                    <a:pt x="33231" y="1244"/>
                  </a:lnTo>
                  <a:lnTo>
                    <a:pt x="31334" y="1"/>
                  </a:lnTo>
                  <a:lnTo>
                    <a:pt x="33152" y="340"/>
                  </a:lnTo>
                  <a:lnTo>
                    <a:pt x="34377" y="1696"/>
                  </a:lnTo>
                  <a:lnTo>
                    <a:pt x="34219" y="4464"/>
                  </a:lnTo>
                  <a:lnTo>
                    <a:pt x="35404" y="7345"/>
                  </a:lnTo>
                  <a:lnTo>
                    <a:pt x="35404" y="9549"/>
                  </a:lnTo>
                  <a:lnTo>
                    <a:pt x="30505" y="8475"/>
                  </a:lnTo>
                  <a:lnTo>
                    <a:pt x="25052" y="8136"/>
                  </a:lnTo>
                  <a:lnTo>
                    <a:pt x="23708" y="4351"/>
                  </a:lnTo>
                  <a:lnTo>
                    <a:pt x="12131" y="4803"/>
                  </a:lnTo>
                  <a:lnTo>
                    <a:pt x="238" y="3334"/>
                  </a:lnTo>
                  <a:lnTo>
                    <a:pt x="1" y="1865"/>
                  </a:lnTo>
                  <a:lnTo>
                    <a:pt x="1" y="186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55" name="Shape 655"/>
            <p:cNvSpPr/>
            <p:nvPr/>
          </p:nvSpPr>
          <p:spPr>
            <a:xfrm>
              <a:off x="1385900" y="2035300"/>
              <a:ext cx="264750" cy="46625"/>
            </a:xfrm>
            <a:custGeom>
              <a:avLst/>
              <a:gdLst/>
              <a:ahLst/>
              <a:cxnLst/>
              <a:rect l="0" t="0" r="0" b="0"/>
              <a:pathLst>
                <a:path w="10590" h="1865" extrusionOk="0">
                  <a:moveTo>
                    <a:pt x="0" y="0"/>
                  </a:moveTo>
                  <a:lnTo>
                    <a:pt x="1620" y="1639"/>
                  </a:lnTo>
                  <a:lnTo>
                    <a:pt x="6322" y="1413"/>
                  </a:lnTo>
                  <a:lnTo>
                    <a:pt x="10590" y="1865"/>
                  </a:lnTo>
                  <a:lnTo>
                    <a:pt x="9286" y="509"/>
                  </a:lnTo>
                  <a:lnTo>
                    <a:pt x="4228" y="509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56" name="Shape 656"/>
            <p:cNvSpPr/>
            <p:nvPr/>
          </p:nvSpPr>
          <p:spPr>
            <a:xfrm>
              <a:off x="1516275" y="2357325"/>
              <a:ext cx="704350" cy="144100"/>
            </a:xfrm>
            <a:custGeom>
              <a:avLst/>
              <a:gdLst/>
              <a:ahLst/>
              <a:cxnLst/>
              <a:rect l="0" t="0" r="0" b="0"/>
              <a:pathLst>
                <a:path w="28174" h="5764" extrusionOk="0">
                  <a:moveTo>
                    <a:pt x="1" y="1752"/>
                  </a:moveTo>
                  <a:lnTo>
                    <a:pt x="3201" y="1300"/>
                  </a:lnTo>
                  <a:lnTo>
                    <a:pt x="12447" y="2317"/>
                  </a:lnTo>
                  <a:lnTo>
                    <a:pt x="19362" y="5764"/>
                  </a:lnTo>
                  <a:lnTo>
                    <a:pt x="20864" y="3673"/>
                  </a:lnTo>
                  <a:lnTo>
                    <a:pt x="24815" y="5538"/>
                  </a:lnTo>
                  <a:lnTo>
                    <a:pt x="28174" y="3899"/>
                  </a:lnTo>
                  <a:lnTo>
                    <a:pt x="22405" y="2430"/>
                  </a:lnTo>
                  <a:lnTo>
                    <a:pt x="20469" y="340"/>
                  </a:lnTo>
                  <a:lnTo>
                    <a:pt x="18295" y="1865"/>
                  </a:lnTo>
                  <a:lnTo>
                    <a:pt x="14305" y="566"/>
                  </a:lnTo>
                  <a:lnTo>
                    <a:pt x="3439" y="1"/>
                  </a:lnTo>
                  <a:lnTo>
                    <a:pt x="1" y="1752"/>
                  </a:lnTo>
                  <a:lnTo>
                    <a:pt x="1" y="175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57" name="Shape 657"/>
            <p:cNvSpPr/>
            <p:nvPr/>
          </p:nvSpPr>
          <p:spPr>
            <a:xfrm>
              <a:off x="2181075" y="2435025"/>
              <a:ext cx="433700" cy="394075"/>
            </a:xfrm>
            <a:custGeom>
              <a:avLst/>
              <a:gdLst/>
              <a:ahLst/>
              <a:cxnLst/>
              <a:rect l="0" t="0" r="0" b="0"/>
              <a:pathLst>
                <a:path w="17348" h="15763" extrusionOk="0">
                  <a:moveTo>
                    <a:pt x="1" y="7740"/>
                  </a:moveTo>
                  <a:lnTo>
                    <a:pt x="1819" y="6667"/>
                  </a:lnTo>
                  <a:lnTo>
                    <a:pt x="5928" y="6328"/>
                  </a:lnTo>
                  <a:lnTo>
                    <a:pt x="7706" y="5198"/>
                  </a:lnTo>
                  <a:lnTo>
                    <a:pt x="8180" y="1300"/>
                  </a:lnTo>
                  <a:lnTo>
                    <a:pt x="11381" y="0"/>
                  </a:lnTo>
                  <a:lnTo>
                    <a:pt x="10669" y="2430"/>
                  </a:lnTo>
                  <a:lnTo>
                    <a:pt x="14542" y="3333"/>
                  </a:lnTo>
                  <a:lnTo>
                    <a:pt x="15095" y="226"/>
                  </a:lnTo>
                  <a:lnTo>
                    <a:pt x="16596" y="2317"/>
                  </a:lnTo>
                  <a:lnTo>
                    <a:pt x="17347" y="8418"/>
                  </a:lnTo>
                  <a:lnTo>
                    <a:pt x="14700" y="4520"/>
                  </a:lnTo>
                  <a:lnTo>
                    <a:pt x="10669" y="4520"/>
                  </a:lnTo>
                  <a:lnTo>
                    <a:pt x="8417" y="7514"/>
                  </a:lnTo>
                  <a:lnTo>
                    <a:pt x="9642" y="10000"/>
                  </a:lnTo>
                  <a:lnTo>
                    <a:pt x="11144" y="12881"/>
                  </a:lnTo>
                  <a:lnTo>
                    <a:pt x="11144" y="15763"/>
                  </a:lnTo>
                  <a:lnTo>
                    <a:pt x="7943" y="9774"/>
                  </a:lnTo>
                  <a:lnTo>
                    <a:pt x="3281" y="7627"/>
                  </a:lnTo>
                  <a:lnTo>
                    <a:pt x="1" y="7740"/>
                  </a:lnTo>
                  <a:lnTo>
                    <a:pt x="1" y="774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58" name="Shape 658"/>
            <p:cNvSpPr/>
            <p:nvPr/>
          </p:nvSpPr>
          <p:spPr>
            <a:xfrm>
              <a:off x="2437925" y="2620050"/>
              <a:ext cx="162025" cy="100300"/>
            </a:xfrm>
            <a:custGeom>
              <a:avLst/>
              <a:gdLst/>
              <a:ahLst/>
              <a:cxnLst/>
              <a:rect l="0" t="0" r="0" b="0"/>
              <a:pathLst>
                <a:path w="6481" h="4012" extrusionOk="0">
                  <a:moveTo>
                    <a:pt x="0" y="1582"/>
                  </a:moveTo>
                  <a:lnTo>
                    <a:pt x="3201" y="0"/>
                  </a:lnTo>
                  <a:lnTo>
                    <a:pt x="6480" y="1243"/>
                  </a:lnTo>
                  <a:lnTo>
                    <a:pt x="4505" y="4012"/>
                  </a:lnTo>
                  <a:lnTo>
                    <a:pt x="2173" y="3108"/>
                  </a:lnTo>
                  <a:lnTo>
                    <a:pt x="0" y="1582"/>
                  </a:lnTo>
                  <a:lnTo>
                    <a:pt x="0" y="158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59" name="Shape 659"/>
            <p:cNvSpPr/>
            <p:nvPr/>
          </p:nvSpPr>
          <p:spPr>
            <a:xfrm>
              <a:off x="2608800" y="2371450"/>
              <a:ext cx="105725" cy="233075"/>
            </a:xfrm>
            <a:custGeom>
              <a:avLst/>
              <a:gdLst/>
              <a:ahLst/>
              <a:cxnLst/>
              <a:rect l="0" t="0" r="0" b="0"/>
              <a:pathLst>
                <a:path w="4229" h="9323" extrusionOk="0">
                  <a:moveTo>
                    <a:pt x="1" y="1"/>
                  </a:moveTo>
                  <a:lnTo>
                    <a:pt x="1581" y="1978"/>
                  </a:lnTo>
                  <a:lnTo>
                    <a:pt x="1344" y="5311"/>
                  </a:lnTo>
                  <a:lnTo>
                    <a:pt x="80" y="5763"/>
                  </a:lnTo>
                  <a:lnTo>
                    <a:pt x="1423" y="8419"/>
                  </a:lnTo>
                  <a:lnTo>
                    <a:pt x="4229" y="9323"/>
                  </a:lnTo>
                  <a:lnTo>
                    <a:pt x="3202" y="2430"/>
                  </a:lnTo>
                  <a:lnTo>
                    <a:pt x="1186" y="509"/>
                  </a:lnTo>
                  <a:lnTo>
                    <a:pt x="1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60" name="Shape 660"/>
            <p:cNvSpPr/>
            <p:nvPr/>
          </p:nvSpPr>
          <p:spPr>
            <a:xfrm>
              <a:off x="2718450" y="2576250"/>
              <a:ext cx="261800" cy="388450"/>
            </a:xfrm>
            <a:custGeom>
              <a:avLst/>
              <a:gdLst/>
              <a:ahLst/>
              <a:cxnLst/>
              <a:rect l="0" t="0" r="0" b="0"/>
              <a:pathLst>
                <a:path w="10472" h="15538" extrusionOk="0">
                  <a:moveTo>
                    <a:pt x="1147" y="2430"/>
                  </a:moveTo>
                  <a:lnTo>
                    <a:pt x="8061" y="10566"/>
                  </a:lnTo>
                  <a:lnTo>
                    <a:pt x="10472" y="15538"/>
                  </a:lnTo>
                  <a:lnTo>
                    <a:pt x="198" y="15538"/>
                  </a:lnTo>
                  <a:lnTo>
                    <a:pt x="2411" y="11639"/>
                  </a:lnTo>
                  <a:lnTo>
                    <a:pt x="4979" y="10227"/>
                  </a:lnTo>
                  <a:lnTo>
                    <a:pt x="594" y="4125"/>
                  </a:lnTo>
                  <a:lnTo>
                    <a:pt x="1" y="1"/>
                  </a:lnTo>
                  <a:lnTo>
                    <a:pt x="1147" y="2430"/>
                  </a:lnTo>
                  <a:lnTo>
                    <a:pt x="1147" y="243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61" name="Shape 661"/>
            <p:cNvSpPr/>
            <p:nvPr/>
          </p:nvSpPr>
          <p:spPr>
            <a:xfrm>
              <a:off x="1792875" y="2728800"/>
              <a:ext cx="755700" cy="206250"/>
            </a:xfrm>
            <a:custGeom>
              <a:avLst/>
              <a:gdLst/>
              <a:ahLst/>
              <a:cxnLst/>
              <a:rect l="0" t="0" r="0" b="0"/>
              <a:pathLst>
                <a:path w="30228" h="8250" extrusionOk="0">
                  <a:moveTo>
                    <a:pt x="30228" y="3786"/>
                  </a:moveTo>
                  <a:lnTo>
                    <a:pt x="29793" y="7910"/>
                  </a:lnTo>
                  <a:lnTo>
                    <a:pt x="25881" y="8249"/>
                  </a:lnTo>
                  <a:lnTo>
                    <a:pt x="12368" y="7684"/>
                  </a:lnTo>
                  <a:lnTo>
                    <a:pt x="8140" y="4012"/>
                  </a:lnTo>
                  <a:lnTo>
                    <a:pt x="3162" y="3221"/>
                  </a:lnTo>
                  <a:lnTo>
                    <a:pt x="2095" y="1130"/>
                  </a:lnTo>
                  <a:lnTo>
                    <a:pt x="1" y="2091"/>
                  </a:lnTo>
                  <a:lnTo>
                    <a:pt x="1383" y="1"/>
                  </a:lnTo>
                  <a:lnTo>
                    <a:pt x="7468" y="453"/>
                  </a:lnTo>
                  <a:lnTo>
                    <a:pt x="10116" y="2317"/>
                  </a:lnTo>
                  <a:lnTo>
                    <a:pt x="15608" y="2995"/>
                  </a:lnTo>
                  <a:lnTo>
                    <a:pt x="16951" y="5085"/>
                  </a:lnTo>
                  <a:lnTo>
                    <a:pt x="25565" y="5085"/>
                  </a:lnTo>
                  <a:lnTo>
                    <a:pt x="26593" y="1978"/>
                  </a:lnTo>
                  <a:lnTo>
                    <a:pt x="27383" y="4125"/>
                  </a:lnTo>
                  <a:lnTo>
                    <a:pt x="30228" y="3786"/>
                  </a:lnTo>
                  <a:lnTo>
                    <a:pt x="30228" y="378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62" name="Shape 662"/>
            <p:cNvSpPr/>
            <p:nvPr/>
          </p:nvSpPr>
          <p:spPr>
            <a:xfrm>
              <a:off x="1090525" y="2793775"/>
              <a:ext cx="672750" cy="45225"/>
            </a:xfrm>
            <a:custGeom>
              <a:avLst/>
              <a:gdLst/>
              <a:ahLst/>
              <a:cxnLst/>
              <a:rect l="0" t="0" r="0" b="0"/>
              <a:pathLst>
                <a:path w="26910" h="1809" extrusionOk="0">
                  <a:moveTo>
                    <a:pt x="26909" y="226"/>
                  </a:moveTo>
                  <a:lnTo>
                    <a:pt x="25171" y="1526"/>
                  </a:lnTo>
                  <a:lnTo>
                    <a:pt x="14107" y="1808"/>
                  </a:lnTo>
                  <a:lnTo>
                    <a:pt x="1" y="1187"/>
                  </a:lnTo>
                  <a:lnTo>
                    <a:pt x="3557" y="0"/>
                  </a:lnTo>
                  <a:lnTo>
                    <a:pt x="15016" y="0"/>
                  </a:lnTo>
                  <a:lnTo>
                    <a:pt x="26909" y="226"/>
                  </a:lnTo>
                  <a:lnTo>
                    <a:pt x="26909" y="22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63" name="Shape 663"/>
            <p:cNvSpPr/>
            <p:nvPr/>
          </p:nvSpPr>
          <p:spPr>
            <a:xfrm>
              <a:off x="1090525" y="2855925"/>
              <a:ext cx="585825" cy="70650"/>
            </a:xfrm>
            <a:custGeom>
              <a:avLst/>
              <a:gdLst/>
              <a:ahLst/>
              <a:cxnLst/>
              <a:rect l="0" t="0" r="0" b="0"/>
              <a:pathLst>
                <a:path w="23433" h="2826" extrusionOk="0">
                  <a:moveTo>
                    <a:pt x="23432" y="509"/>
                  </a:moveTo>
                  <a:lnTo>
                    <a:pt x="20073" y="2825"/>
                  </a:lnTo>
                  <a:lnTo>
                    <a:pt x="2846" y="2825"/>
                  </a:lnTo>
                  <a:lnTo>
                    <a:pt x="4584" y="1413"/>
                  </a:lnTo>
                  <a:lnTo>
                    <a:pt x="1" y="1187"/>
                  </a:lnTo>
                  <a:lnTo>
                    <a:pt x="2569" y="0"/>
                  </a:lnTo>
                  <a:lnTo>
                    <a:pt x="16122" y="622"/>
                  </a:lnTo>
                  <a:lnTo>
                    <a:pt x="17940" y="1526"/>
                  </a:lnTo>
                  <a:lnTo>
                    <a:pt x="23432" y="509"/>
                  </a:lnTo>
                  <a:lnTo>
                    <a:pt x="23432" y="50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64" name="Shape 664"/>
            <p:cNvSpPr/>
            <p:nvPr/>
          </p:nvSpPr>
          <p:spPr>
            <a:xfrm>
              <a:off x="1724725" y="2562125"/>
              <a:ext cx="356625" cy="62175"/>
            </a:xfrm>
            <a:custGeom>
              <a:avLst/>
              <a:gdLst/>
              <a:ahLst/>
              <a:cxnLst/>
              <a:rect l="0" t="0" r="0" b="0"/>
              <a:pathLst>
                <a:path w="14265" h="2487" extrusionOk="0">
                  <a:moveTo>
                    <a:pt x="14264" y="1413"/>
                  </a:moveTo>
                  <a:lnTo>
                    <a:pt x="8416" y="2487"/>
                  </a:lnTo>
                  <a:lnTo>
                    <a:pt x="6046" y="1018"/>
                  </a:lnTo>
                  <a:lnTo>
                    <a:pt x="1462" y="1696"/>
                  </a:lnTo>
                  <a:lnTo>
                    <a:pt x="0" y="227"/>
                  </a:lnTo>
                  <a:lnTo>
                    <a:pt x="5018" y="1"/>
                  </a:lnTo>
                  <a:lnTo>
                    <a:pt x="7429" y="735"/>
                  </a:lnTo>
                  <a:lnTo>
                    <a:pt x="14264" y="1413"/>
                  </a:lnTo>
                  <a:lnTo>
                    <a:pt x="14264" y="14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65" name="Shape 665"/>
            <p:cNvSpPr/>
            <p:nvPr/>
          </p:nvSpPr>
          <p:spPr>
            <a:xfrm>
              <a:off x="1062875" y="2552250"/>
              <a:ext cx="574950" cy="146925"/>
            </a:xfrm>
            <a:custGeom>
              <a:avLst/>
              <a:gdLst/>
              <a:ahLst/>
              <a:cxnLst/>
              <a:rect l="0" t="0" r="0" b="0"/>
              <a:pathLst>
                <a:path w="22998" h="5877" extrusionOk="0">
                  <a:moveTo>
                    <a:pt x="22997" y="904"/>
                  </a:moveTo>
                  <a:lnTo>
                    <a:pt x="19717" y="1582"/>
                  </a:lnTo>
                  <a:lnTo>
                    <a:pt x="15411" y="1582"/>
                  </a:lnTo>
                  <a:lnTo>
                    <a:pt x="5137" y="2317"/>
                  </a:lnTo>
                  <a:lnTo>
                    <a:pt x="3675" y="5198"/>
                  </a:lnTo>
                  <a:lnTo>
                    <a:pt x="2490" y="5481"/>
                  </a:lnTo>
                  <a:lnTo>
                    <a:pt x="3241" y="2995"/>
                  </a:lnTo>
                  <a:lnTo>
                    <a:pt x="2134" y="3503"/>
                  </a:lnTo>
                  <a:lnTo>
                    <a:pt x="1" y="5876"/>
                  </a:lnTo>
                  <a:lnTo>
                    <a:pt x="1" y="4125"/>
                  </a:lnTo>
                  <a:lnTo>
                    <a:pt x="1660" y="339"/>
                  </a:lnTo>
                  <a:lnTo>
                    <a:pt x="3675" y="509"/>
                  </a:lnTo>
                  <a:lnTo>
                    <a:pt x="6718" y="0"/>
                  </a:lnTo>
                  <a:lnTo>
                    <a:pt x="9010" y="904"/>
                  </a:lnTo>
                  <a:lnTo>
                    <a:pt x="18216" y="113"/>
                  </a:lnTo>
                  <a:lnTo>
                    <a:pt x="22997" y="904"/>
                  </a:lnTo>
                  <a:lnTo>
                    <a:pt x="22997" y="90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66" name="Shape 666"/>
            <p:cNvSpPr/>
            <p:nvPr/>
          </p:nvSpPr>
          <p:spPr>
            <a:xfrm>
              <a:off x="1065850" y="2302250"/>
              <a:ext cx="340825" cy="163875"/>
            </a:xfrm>
            <a:custGeom>
              <a:avLst/>
              <a:gdLst/>
              <a:ahLst/>
              <a:cxnLst/>
              <a:rect l="0" t="0" r="0" b="0"/>
              <a:pathLst>
                <a:path w="13633" h="6555" extrusionOk="0">
                  <a:moveTo>
                    <a:pt x="13632" y="4238"/>
                  </a:moveTo>
                  <a:lnTo>
                    <a:pt x="11419" y="5142"/>
                  </a:lnTo>
                  <a:lnTo>
                    <a:pt x="9760" y="4125"/>
                  </a:lnTo>
                  <a:lnTo>
                    <a:pt x="7587" y="5255"/>
                  </a:lnTo>
                  <a:lnTo>
                    <a:pt x="4584" y="5424"/>
                  </a:lnTo>
                  <a:lnTo>
                    <a:pt x="3201" y="4238"/>
                  </a:lnTo>
                  <a:lnTo>
                    <a:pt x="2094" y="6554"/>
                  </a:lnTo>
                  <a:lnTo>
                    <a:pt x="1739" y="2260"/>
                  </a:lnTo>
                  <a:lnTo>
                    <a:pt x="0" y="2260"/>
                  </a:lnTo>
                  <a:lnTo>
                    <a:pt x="988" y="791"/>
                  </a:lnTo>
                  <a:lnTo>
                    <a:pt x="4544" y="791"/>
                  </a:lnTo>
                  <a:lnTo>
                    <a:pt x="6678" y="0"/>
                  </a:lnTo>
                  <a:lnTo>
                    <a:pt x="5374" y="2373"/>
                  </a:lnTo>
                  <a:lnTo>
                    <a:pt x="6480" y="3277"/>
                  </a:lnTo>
                  <a:lnTo>
                    <a:pt x="9167" y="961"/>
                  </a:lnTo>
                  <a:lnTo>
                    <a:pt x="8021" y="3560"/>
                  </a:lnTo>
                  <a:lnTo>
                    <a:pt x="10313" y="2034"/>
                  </a:lnTo>
                  <a:lnTo>
                    <a:pt x="10036" y="3447"/>
                  </a:lnTo>
                  <a:lnTo>
                    <a:pt x="11617" y="4068"/>
                  </a:lnTo>
                  <a:lnTo>
                    <a:pt x="13632" y="4238"/>
                  </a:lnTo>
                  <a:lnTo>
                    <a:pt x="13632" y="423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67" name="Shape 667"/>
            <p:cNvSpPr/>
            <p:nvPr/>
          </p:nvSpPr>
          <p:spPr>
            <a:xfrm>
              <a:off x="680600" y="2343200"/>
              <a:ext cx="343775" cy="103150"/>
            </a:xfrm>
            <a:custGeom>
              <a:avLst/>
              <a:gdLst/>
              <a:ahLst/>
              <a:cxnLst/>
              <a:rect l="0" t="0" r="0" b="0"/>
              <a:pathLst>
                <a:path w="13751" h="4126" extrusionOk="0">
                  <a:moveTo>
                    <a:pt x="13751" y="1"/>
                  </a:moveTo>
                  <a:lnTo>
                    <a:pt x="13672" y="1413"/>
                  </a:lnTo>
                  <a:lnTo>
                    <a:pt x="11182" y="2430"/>
                  </a:lnTo>
                  <a:lnTo>
                    <a:pt x="5334" y="3786"/>
                  </a:lnTo>
                  <a:lnTo>
                    <a:pt x="2924" y="2035"/>
                  </a:lnTo>
                  <a:lnTo>
                    <a:pt x="0" y="4125"/>
                  </a:lnTo>
                  <a:lnTo>
                    <a:pt x="1028" y="1300"/>
                  </a:lnTo>
                  <a:lnTo>
                    <a:pt x="5137" y="1018"/>
                  </a:lnTo>
                  <a:lnTo>
                    <a:pt x="7429" y="2091"/>
                  </a:lnTo>
                  <a:lnTo>
                    <a:pt x="12368" y="1018"/>
                  </a:lnTo>
                  <a:lnTo>
                    <a:pt x="13751" y="1"/>
                  </a:lnTo>
                  <a:lnTo>
                    <a:pt x="13751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68" name="Shape 668"/>
            <p:cNvSpPr/>
            <p:nvPr/>
          </p:nvSpPr>
          <p:spPr>
            <a:xfrm>
              <a:off x="472175" y="2257050"/>
              <a:ext cx="165975" cy="79125"/>
            </a:xfrm>
            <a:custGeom>
              <a:avLst/>
              <a:gdLst/>
              <a:ahLst/>
              <a:cxnLst/>
              <a:rect l="0" t="0" r="0" b="0"/>
              <a:pathLst>
                <a:path w="6639" h="3165" extrusionOk="0">
                  <a:moveTo>
                    <a:pt x="6638" y="1695"/>
                  </a:moveTo>
                  <a:lnTo>
                    <a:pt x="3793" y="0"/>
                  </a:lnTo>
                  <a:lnTo>
                    <a:pt x="4307" y="1356"/>
                  </a:lnTo>
                  <a:lnTo>
                    <a:pt x="1660" y="396"/>
                  </a:lnTo>
                  <a:lnTo>
                    <a:pt x="0" y="1074"/>
                  </a:lnTo>
                  <a:lnTo>
                    <a:pt x="2292" y="2769"/>
                  </a:lnTo>
                  <a:lnTo>
                    <a:pt x="4030" y="2599"/>
                  </a:lnTo>
                  <a:lnTo>
                    <a:pt x="5255" y="3164"/>
                  </a:lnTo>
                  <a:lnTo>
                    <a:pt x="5334" y="1808"/>
                  </a:lnTo>
                  <a:lnTo>
                    <a:pt x="6638" y="1695"/>
                  </a:lnTo>
                  <a:lnTo>
                    <a:pt x="6638" y="169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69" name="Shape 669"/>
            <p:cNvSpPr/>
            <p:nvPr/>
          </p:nvSpPr>
          <p:spPr>
            <a:xfrm>
              <a:off x="285475" y="2290950"/>
              <a:ext cx="191650" cy="120075"/>
            </a:xfrm>
            <a:custGeom>
              <a:avLst/>
              <a:gdLst/>
              <a:ahLst/>
              <a:cxnLst/>
              <a:rect l="0" t="0" r="0" b="0"/>
              <a:pathLst>
                <a:path w="7666" h="4803" extrusionOk="0">
                  <a:moveTo>
                    <a:pt x="7666" y="2091"/>
                  </a:moveTo>
                  <a:lnTo>
                    <a:pt x="6283" y="0"/>
                  </a:lnTo>
                  <a:lnTo>
                    <a:pt x="3438" y="791"/>
                  </a:lnTo>
                  <a:lnTo>
                    <a:pt x="4544" y="2317"/>
                  </a:lnTo>
                  <a:lnTo>
                    <a:pt x="909" y="2430"/>
                  </a:lnTo>
                  <a:lnTo>
                    <a:pt x="0" y="3729"/>
                  </a:lnTo>
                  <a:lnTo>
                    <a:pt x="2568" y="2995"/>
                  </a:lnTo>
                  <a:lnTo>
                    <a:pt x="4663" y="4803"/>
                  </a:lnTo>
                  <a:lnTo>
                    <a:pt x="7231" y="4577"/>
                  </a:lnTo>
                  <a:lnTo>
                    <a:pt x="5216" y="3108"/>
                  </a:lnTo>
                  <a:lnTo>
                    <a:pt x="7666" y="2091"/>
                  </a:lnTo>
                  <a:lnTo>
                    <a:pt x="7666" y="209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70" name="Shape 670"/>
            <p:cNvSpPr/>
            <p:nvPr/>
          </p:nvSpPr>
          <p:spPr>
            <a:xfrm>
              <a:off x="1430350" y="1985875"/>
              <a:ext cx="56325" cy="22600"/>
            </a:xfrm>
            <a:custGeom>
              <a:avLst/>
              <a:gdLst/>
              <a:ahLst/>
              <a:cxnLst/>
              <a:rect l="0" t="0" r="0" b="0"/>
              <a:pathLst>
                <a:path w="2253" h="904" extrusionOk="0">
                  <a:moveTo>
                    <a:pt x="0" y="678"/>
                  </a:moveTo>
                  <a:lnTo>
                    <a:pt x="2055" y="904"/>
                  </a:lnTo>
                  <a:lnTo>
                    <a:pt x="2253" y="57"/>
                  </a:lnTo>
                  <a:lnTo>
                    <a:pt x="949" y="0"/>
                  </a:lnTo>
                  <a:lnTo>
                    <a:pt x="0" y="678"/>
                  </a:lnTo>
                  <a:lnTo>
                    <a:pt x="0" y="67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71" name="Shape 671"/>
            <p:cNvSpPr/>
            <p:nvPr/>
          </p:nvSpPr>
          <p:spPr>
            <a:xfrm>
              <a:off x="1523200" y="1988700"/>
              <a:ext cx="43500" cy="42375"/>
            </a:xfrm>
            <a:custGeom>
              <a:avLst/>
              <a:gdLst/>
              <a:ahLst/>
              <a:cxnLst/>
              <a:rect l="0" t="0" r="0" b="0"/>
              <a:pathLst>
                <a:path w="1740" h="1695" extrusionOk="0">
                  <a:moveTo>
                    <a:pt x="1" y="0"/>
                  </a:moveTo>
                  <a:lnTo>
                    <a:pt x="1502" y="452"/>
                  </a:lnTo>
                  <a:lnTo>
                    <a:pt x="1739" y="1695"/>
                  </a:lnTo>
                  <a:lnTo>
                    <a:pt x="712" y="1299"/>
                  </a:lnTo>
                  <a:lnTo>
                    <a:pt x="1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72" name="Shape 672"/>
            <p:cNvSpPr/>
            <p:nvPr/>
          </p:nvSpPr>
          <p:spPr>
            <a:xfrm>
              <a:off x="1595300" y="1992925"/>
              <a:ext cx="52400" cy="86175"/>
            </a:xfrm>
            <a:custGeom>
              <a:avLst/>
              <a:gdLst/>
              <a:ahLst/>
              <a:cxnLst/>
              <a:rect l="0" t="0" r="0" b="0"/>
              <a:pathLst>
                <a:path w="2096" h="3447" extrusionOk="0">
                  <a:moveTo>
                    <a:pt x="1" y="1"/>
                  </a:moveTo>
                  <a:lnTo>
                    <a:pt x="1186" y="1808"/>
                  </a:lnTo>
                  <a:lnTo>
                    <a:pt x="1068" y="2712"/>
                  </a:lnTo>
                  <a:lnTo>
                    <a:pt x="2056" y="3447"/>
                  </a:lnTo>
                  <a:lnTo>
                    <a:pt x="2095" y="1865"/>
                  </a:lnTo>
                  <a:lnTo>
                    <a:pt x="1463" y="565"/>
                  </a:lnTo>
                  <a:lnTo>
                    <a:pt x="1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73" name="Shape 673"/>
            <p:cNvSpPr/>
            <p:nvPr/>
          </p:nvSpPr>
          <p:spPr>
            <a:xfrm>
              <a:off x="8875" y="2258450"/>
              <a:ext cx="140300" cy="56525"/>
            </a:xfrm>
            <a:custGeom>
              <a:avLst/>
              <a:gdLst/>
              <a:ahLst/>
              <a:cxnLst/>
              <a:rect l="0" t="0" r="0" b="0"/>
              <a:pathLst>
                <a:path w="5612" h="2261" extrusionOk="0">
                  <a:moveTo>
                    <a:pt x="1" y="679"/>
                  </a:moveTo>
                  <a:lnTo>
                    <a:pt x="159" y="2261"/>
                  </a:lnTo>
                  <a:lnTo>
                    <a:pt x="1858" y="1187"/>
                  </a:lnTo>
                  <a:lnTo>
                    <a:pt x="2925" y="2261"/>
                  </a:lnTo>
                  <a:lnTo>
                    <a:pt x="3952" y="1300"/>
                  </a:lnTo>
                  <a:lnTo>
                    <a:pt x="5611" y="735"/>
                  </a:lnTo>
                  <a:lnTo>
                    <a:pt x="3122" y="1"/>
                  </a:lnTo>
                  <a:lnTo>
                    <a:pt x="1542" y="735"/>
                  </a:lnTo>
                  <a:lnTo>
                    <a:pt x="1" y="679"/>
                  </a:lnTo>
                  <a:lnTo>
                    <a:pt x="1" y="67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74" name="Shape 674"/>
            <p:cNvSpPr/>
            <p:nvPr/>
          </p:nvSpPr>
          <p:spPr>
            <a:xfrm>
              <a:off x="8875" y="2362975"/>
              <a:ext cx="97825" cy="110200"/>
            </a:xfrm>
            <a:custGeom>
              <a:avLst/>
              <a:gdLst/>
              <a:ahLst/>
              <a:cxnLst/>
              <a:rect l="0" t="0" r="0" b="0"/>
              <a:pathLst>
                <a:path w="3913" h="4408" extrusionOk="0">
                  <a:moveTo>
                    <a:pt x="80" y="1018"/>
                  </a:moveTo>
                  <a:lnTo>
                    <a:pt x="1" y="2939"/>
                  </a:lnTo>
                  <a:lnTo>
                    <a:pt x="2490" y="2939"/>
                  </a:lnTo>
                  <a:lnTo>
                    <a:pt x="2925" y="4408"/>
                  </a:lnTo>
                  <a:lnTo>
                    <a:pt x="3912" y="4012"/>
                  </a:lnTo>
                  <a:lnTo>
                    <a:pt x="3517" y="1131"/>
                  </a:lnTo>
                  <a:lnTo>
                    <a:pt x="1976" y="1131"/>
                  </a:lnTo>
                  <a:lnTo>
                    <a:pt x="1028" y="1"/>
                  </a:lnTo>
                  <a:lnTo>
                    <a:pt x="1028" y="1752"/>
                  </a:lnTo>
                  <a:lnTo>
                    <a:pt x="80" y="1018"/>
                  </a:lnTo>
                  <a:lnTo>
                    <a:pt x="80" y="101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75" name="Shape 675"/>
            <p:cNvSpPr/>
            <p:nvPr/>
          </p:nvSpPr>
          <p:spPr>
            <a:xfrm>
              <a:off x="120500" y="2354500"/>
              <a:ext cx="107700" cy="165275"/>
            </a:xfrm>
            <a:custGeom>
              <a:avLst/>
              <a:gdLst/>
              <a:ahLst/>
              <a:cxnLst/>
              <a:rect l="0" t="0" r="0" b="0"/>
              <a:pathLst>
                <a:path w="4308" h="6611" extrusionOk="0">
                  <a:moveTo>
                    <a:pt x="1" y="2091"/>
                  </a:moveTo>
                  <a:lnTo>
                    <a:pt x="2411" y="1"/>
                  </a:lnTo>
                  <a:lnTo>
                    <a:pt x="4307" y="735"/>
                  </a:lnTo>
                  <a:lnTo>
                    <a:pt x="3675" y="1922"/>
                  </a:lnTo>
                  <a:lnTo>
                    <a:pt x="2411" y="1922"/>
                  </a:lnTo>
                  <a:lnTo>
                    <a:pt x="2648" y="3786"/>
                  </a:lnTo>
                  <a:lnTo>
                    <a:pt x="751" y="6611"/>
                  </a:lnTo>
                  <a:lnTo>
                    <a:pt x="909" y="4182"/>
                  </a:lnTo>
                  <a:lnTo>
                    <a:pt x="1146" y="2543"/>
                  </a:lnTo>
                  <a:lnTo>
                    <a:pt x="1" y="2091"/>
                  </a:lnTo>
                  <a:lnTo>
                    <a:pt x="1" y="209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76" name="Shape 676"/>
            <p:cNvSpPr/>
            <p:nvPr/>
          </p:nvSpPr>
          <p:spPr>
            <a:xfrm>
              <a:off x="58275" y="2490100"/>
              <a:ext cx="76075" cy="69225"/>
            </a:xfrm>
            <a:custGeom>
              <a:avLst/>
              <a:gdLst/>
              <a:ahLst/>
              <a:cxnLst/>
              <a:rect l="0" t="0" r="0" b="0"/>
              <a:pathLst>
                <a:path w="3043" h="2769" extrusionOk="0">
                  <a:moveTo>
                    <a:pt x="0" y="2204"/>
                  </a:moveTo>
                  <a:lnTo>
                    <a:pt x="1778" y="1"/>
                  </a:lnTo>
                  <a:lnTo>
                    <a:pt x="3043" y="1"/>
                  </a:lnTo>
                  <a:lnTo>
                    <a:pt x="791" y="2769"/>
                  </a:lnTo>
                  <a:lnTo>
                    <a:pt x="0" y="2204"/>
                  </a:lnTo>
                  <a:lnTo>
                    <a:pt x="0" y="220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77" name="Shape 677"/>
            <p:cNvSpPr/>
            <p:nvPr/>
          </p:nvSpPr>
          <p:spPr>
            <a:xfrm>
              <a:off x="222250" y="2463275"/>
              <a:ext cx="193625" cy="86175"/>
            </a:xfrm>
            <a:custGeom>
              <a:avLst/>
              <a:gdLst/>
              <a:ahLst/>
              <a:cxnLst/>
              <a:rect l="0" t="0" r="0" b="0"/>
              <a:pathLst>
                <a:path w="7745" h="3447" extrusionOk="0">
                  <a:moveTo>
                    <a:pt x="0" y="2203"/>
                  </a:moveTo>
                  <a:lnTo>
                    <a:pt x="1581" y="0"/>
                  </a:lnTo>
                  <a:lnTo>
                    <a:pt x="3240" y="622"/>
                  </a:lnTo>
                  <a:lnTo>
                    <a:pt x="5730" y="113"/>
                  </a:lnTo>
                  <a:lnTo>
                    <a:pt x="3003" y="1808"/>
                  </a:lnTo>
                  <a:lnTo>
                    <a:pt x="3636" y="2825"/>
                  </a:lnTo>
                  <a:lnTo>
                    <a:pt x="7745" y="1638"/>
                  </a:lnTo>
                  <a:lnTo>
                    <a:pt x="5651" y="3107"/>
                  </a:lnTo>
                  <a:lnTo>
                    <a:pt x="2924" y="3446"/>
                  </a:lnTo>
                  <a:lnTo>
                    <a:pt x="1778" y="2542"/>
                  </a:lnTo>
                  <a:lnTo>
                    <a:pt x="0" y="2203"/>
                  </a:lnTo>
                  <a:lnTo>
                    <a:pt x="0" y="220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78" name="Shape 678"/>
            <p:cNvSpPr/>
            <p:nvPr/>
          </p:nvSpPr>
          <p:spPr>
            <a:xfrm>
              <a:off x="579825" y="2504225"/>
              <a:ext cx="151175" cy="59350"/>
            </a:xfrm>
            <a:custGeom>
              <a:avLst/>
              <a:gdLst/>
              <a:ahLst/>
              <a:cxnLst/>
              <a:rect l="0" t="0" r="0" b="0"/>
              <a:pathLst>
                <a:path w="6047" h="2374" extrusionOk="0">
                  <a:moveTo>
                    <a:pt x="1" y="1300"/>
                  </a:moveTo>
                  <a:lnTo>
                    <a:pt x="2332" y="0"/>
                  </a:lnTo>
                  <a:lnTo>
                    <a:pt x="5335" y="170"/>
                  </a:lnTo>
                  <a:lnTo>
                    <a:pt x="4268" y="1300"/>
                  </a:lnTo>
                  <a:lnTo>
                    <a:pt x="6046" y="1300"/>
                  </a:lnTo>
                  <a:lnTo>
                    <a:pt x="5651" y="2373"/>
                  </a:lnTo>
                  <a:lnTo>
                    <a:pt x="2530" y="2373"/>
                  </a:lnTo>
                  <a:lnTo>
                    <a:pt x="2609" y="1187"/>
                  </a:lnTo>
                  <a:lnTo>
                    <a:pt x="1" y="1300"/>
                  </a:lnTo>
                  <a:lnTo>
                    <a:pt x="1" y="130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79" name="Shape 679"/>
            <p:cNvSpPr/>
            <p:nvPr/>
          </p:nvSpPr>
          <p:spPr>
            <a:xfrm>
              <a:off x="567000" y="2607325"/>
              <a:ext cx="125475" cy="31100"/>
            </a:xfrm>
            <a:custGeom>
              <a:avLst/>
              <a:gdLst/>
              <a:ahLst/>
              <a:cxnLst/>
              <a:rect l="0" t="0" r="0" b="0"/>
              <a:pathLst>
                <a:path w="5019" h="1244" extrusionOk="0">
                  <a:moveTo>
                    <a:pt x="0" y="1131"/>
                  </a:moveTo>
                  <a:lnTo>
                    <a:pt x="1265" y="1"/>
                  </a:lnTo>
                  <a:lnTo>
                    <a:pt x="5018" y="453"/>
                  </a:lnTo>
                  <a:lnTo>
                    <a:pt x="4584" y="1244"/>
                  </a:lnTo>
                  <a:lnTo>
                    <a:pt x="0" y="1131"/>
                  </a:lnTo>
                  <a:lnTo>
                    <a:pt x="0" y="113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80" name="Shape 680"/>
            <p:cNvSpPr/>
            <p:nvPr/>
          </p:nvSpPr>
          <p:spPr>
            <a:xfrm>
              <a:off x="527475" y="2665250"/>
              <a:ext cx="171900" cy="203400"/>
            </a:xfrm>
            <a:custGeom>
              <a:avLst/>
              <a:gdLst/>
              <a:ahLst/>
              <a:cxnLst/>
              <a:rect l="0" t="0" r="0" b="0"/>
              <a:pathLst>
                <a:path w="6876" h="8136" extrusionOk="0">
                  <a:moveTo>
                    <a:pt x="1" y="2656"/>
                  </a:moveTo>
                  <a:lnTo>
                    <a:pt x="3162" y="2204"/>
                  </a:lnTo>
                  <a:lnTo>
                    <a:pt x="3596" y="1187"/>
                  </a:lnTo>
                  <a:lnTo>
                    <a:pt x="5572" y="1187"/>
                  </a:lnTo>
                  <a:lnTo>
                    <a:pt x="6876" y="0"/>
                  </a:lnTo>
                  <a:lnTo>
                    <a:pt x="6599" y="2034"/>
                  </a:lnTo>
                  <a:lnTo>
                    <a:pt x="5019" y="3051"/>
                  </a:lnTo>
                  <a:lnTo>
                    <a:pt x="5137" y="4972"/>
                  </a:lnTo>
                  <a:lnTo>
                    <a:pt x="4308" y="7458"/>
                  </a:lnTo>
                  <a:lnTo>
                    <a:pt x="1384" y="8136"/>
                  </a:lnTo>
                  <a:lnTo>
                    <a:pt x="2727" y="6102"/>
                  </a:lnTo>
                  <a:lnTo>
                    <a:pt x="2806" y="3955"/>
                  </a:lnTo>
                  <a:lnTo>
                    <a:pt x="1" y="2656"/>
                  </a:lnTo>
                  <a:lnTo>
                    <a:pt x="1" y="265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81" name="Shape 681"/>
            <p:cNvSpPr/>
            <p:nvPr/>
          </p:nvSpPr>
          <p:spPr>
            <a:xfrm>
              <a:off x="673675" y="2694900"/>
              <a:ext cx="284525" cy="132800"/>
            </a:xfrm>
            <a:custGeom>
              <a:avLst/>
              <a:gdLst/>
              <a:ahLst/>
              <a:cxnLst/>
              <a:rect l="0" t="0" r="0" b="0"/>
              <a:pathLst>
                <a:path w="11381" h="5312" extrusionOk="0">
                  <a:moveTo>
                    <a:pt x="1305" y="3955"/>
                  </a:moveTo>
                  <a:lnTo>
                    <a:pt x="2095" y="2091"/>
                  </a:lnTo>
                  <a:lnTo>
                    <a:pt x="5216" y="1752"/>
                  </a:lnTo>
                  <a:lnTo>
                    <a:pt x="6718" y="1"/>
                  </a:lnTo>
                  <a:lnTo>
                    <a:pt x="6481" y="1583"/>
                  </a:lnTo>
                  <a:lnTo>
                    <a:pt x="4703" y="3786"/>
                  </a:lnTo>
                  <a:lnTo>
                    <a:pt x="11380" y="4690"/>
                  </a:lnTo>
                  <a:lnTo>
                    <a:pt x="1" y="5311"/>
                  </a:lnTo>
                  <a:lnTo>
                    <a:pt x="1305" y="3955"/>
                  </a:lnTo>
                  <a:lnTo>
                    <a:pt x="1305" y="395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82" name="Shape 682"/>
            <p:cNvSpPr/>
            <p:nvPr/>
          </p:nvSpPr>
          <p:spPr>
            <a:xfrm>
              <a:off x="45425" y="2545175"/>
              <a:ext cx="247975" cy="63600"/>
            </a:xfrm>
            <a:custGeom>
              <a:avLst/>
              <a:gdLst/>
              <a:ahLst/>
              <a:cxnLst/>
              <a:rect l="0" t="0" r="0" b="0"/>
              <a:pathLst>
                <a:path w="9919" h="2544" extrusionOk="0">
                  <a:moveTo>
                    <a:pt x="1" y="1978"/>
                  </a:moveTo>
                  <a:lnTo>
                    <a:pt x="3912" y="1470"/>
                  </a:lnTo>
                  <a:lnTo>
                    <a:pt x="5177" y="566"/>
                  </a:lnTo>
                  <a:lnTo>
                    <a:pt x="6876" y="1"/>
                  </a:lnTo>
                  <a:lnTo>
                    <a:pt x="9918" y="1300"/>
                  </a:lnTo>
                  <a:lnTo>
                    <a:pt x="5848" y="1583"/>
                  </a:lnTo>
                  <a:lnTo>
                    <a:pt x="3438" y="2543"/>
                  </a:lnTo>
                  <a:lnTo>
                    <a:pt x="1" y="1978"/>
                  </a:lnTo>
                  <a:lnTo>
                    <a:pt x="1" y="197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83" name="Shape 683"/>
            <p:cNvSpPr/>
            <p:nvPr/>
          </p:nvSpPr>
          <p:spPr>
            <a:xfrm>
              <a:off x="6900" y="2826250"/>
              <a:ext cx="461350" cy="84775"/>
            </a:xfrm>
            <a:custGeom>
              <a:avLst/>
              <a:gdLst/>
              <a:ahLst/>
              <a:cxnLst/>
              <a:rect l="0" t="0" r="0" b="0"/>
              <a:pathLst>
                <a:path w="18454" h="3391" extrusionOk="0">
                  <a:moveTo>
                    <a:pt x="514" y="453"/>
                  </a:moveTo>
                  <a:lnTo>
                    <a:pt x="14857" y="1"/>
                  </a:lnTo>
                  <a:lnTo>
                    <a:pt x="3715" y="1300"/>
                  </a:lnTo>
                  <a:lnTo>
                    <a:pt x="13553" y="1526"/>
                  </a:lnTo>
                  <a:lnTo>
                    <a:pt x="16477" y="1018"/>
                  </a:lnTo>
                  <a:lnTo>
                    <a:pt x="18453" y="1809"/>
                  </a:lnTo>
                  <a:lnTo>
                    <a:pt x="1" y="3391"/>
                  </a:lnTo>
                  <a:lnTo>
                    <a:pt x="475" y="2713"/>
                  </a:lnTo>
                  <a:lnTo>
                    <a:pt x="5572" y="2091"/>
                  </a:lnTo>
                  <a:lnTo>
                    <a:pt x="317" y="1526"/>
                  </a:lnTo>
                  <a:lnTo>
                    <a:pt x="514" y="453"/>
                  </a:lnTo>
                  <a:lnTo>
                    <a:pt x="514" y="45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84" name="Shape 684"/>
            <p:cNvSpPr/>
            <p:nvPr/>
          </p:nvSpPr>
          <p:spPr>
            <a:xfrm>
              <a:off x="352650" y="2584725"/>
              <a:ext cx="120525" cy="77725"/>
            </a:xfrm>
            <a:custGeom>
              <a:avLst/>
              <a:gdLst/>
              <a:ahLst/>
              <a:cxnLst/>
              <a:rect l="0" t="0" r="0" b="0"/>
              <a:pathLst>
                <a:path w="4821" h="3109" extrusionOk="0">
                  <a:moveTo>
                    <a:pt x="0" y="961"/>
                  </a:moveTo>
                  <a:lnTo>
                    <a:pt x="1225" y="1"/>
                  </a:lnTo>
                  <a:lnTo>
                    <a:pt x="3319" y="848"/>
                  </a:lnTo>
                  <a:lnTo>
                    <a:pt x="2805" y="1809"/>
                  </a:lnTo>
                  <a:lnTo>
                    <a:pt x="4821" y="2091"/>
                  </a:lnTo>
                  <a:lnTo>
                    <a:pt x="4346" y="2769"/>
                  </a:lnTo>
                  <a:lnTo>
                    <a:pt x="2134" y="3108"/>
                  </a:lnTo>
                  <a:lnTo>
                    <a:pt x="2331" y="1131"/>
                  </a:lnTo>
                  <a:lnTo>
                    <a:pt x="0" y="961"/>
                  </a:lnTo>
                  <a:lnTo>
                    <a:pt x="0" y="96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</p:grpSp>
      <p:pic>
        <p:nvPicPr>
          <p:cNvPr id="685" name="Shape 68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858000" y="685800"/>
            <a:ext cx="2352675" cy="2514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xmlns:p14="http://schemas.microsoft.com/office/powerpoint/2010/main"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6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0" name="Shape 690"/>
          <p:cNvSpPr txBox="1">
            <a:spLocks noGrp="1"/>
          </p:cNvSpPr>
          <p:nvPr>
            <p:ph type="body" idx="1"/>
          </p:nvPr>
        </p:nvSpPr>
        <p:spPr>
          <a:xfrm>
            <a:off x="457200" y="1981200"/>
            <a:ext cx="8381999" cy="3886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None/>
            </a:pPr>
            <a:r>
              <a:rPr lang="en-US" sz="3200" b="0" i="0" u="sng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Religion</a:t>
            </a:r>
          </a:p>
          <a:p>
            <a:pPr marL="1143000" marR="0" lvl="2" indent="-2286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lt2"/>
              </a:buClr>
              <a:buSzPct val="39583"/>
              <a:buFont typeface="Arial"/>
              <a:buChar char="●"/>
            </a:pPr>
            <a:r>
              <a:rPr lang="en-US" sz="2400" b="0" i="0" u="sng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Monotheism</a:t>
            </a:r>
            <a:r>
              <a:rPr lang="en-US"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  belief in one god</a:t>
            </a:r>
          </a:p>
          <a:p>
            <a:pPr marL="1143000" marR="0" lvl="2" indent="-2286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lt2"/>
              </a:buClr>
              <a:buSzPct val="39583"/>
              <a:buFont typeface="Arial"/>
              <a:buChar char="●"/>
            </a:pPr>
            <a:r>
              <a:rPr lang="en-US" sz="2400" b="0" i="0" u="sng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Polytheism</a:t>
            </a:r>
            <a:r>
              <a:rPr lang="en-US"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  belief in more than one god</a:t>
            </a:r>
          </a:p>
          <a:p>
            <a:pPr marL="0" marR="0" lvl="0" indent="92075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lt2"/>
              </a:buClr>
              <a:buFont typeface="Arial"/>
              <a:buNone/>
            </a:pPr>
            <a:endParaRPr sz="32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42950" marR="0" lvl="1" indent="-2857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ct val="48214"/>
              <a:buFont typeface="Arial"/>
              <a:buChar char="●"/>
            </a:pPr>
            <a:r>
              <a:rPr lang="en-US" sz="2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Major World Religions</a:t>
            </a:r>
          </a:p>
          <a:p>
            <a:pPr marL="1143000" marR="0" lvl="2" indent="-2286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lt2"/>
              </a:buClr>
              <a:buSzPct val="39583"/>
              <a:buFont typeface="Arial"/>
              <a:buChar char="●"/>
            </a:pPr>
            <a:r>
              <a:rPr lang="en-US"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Judaism, Christianity, Islam, Hinduism, Buddhism</a:t>
            </a:r>
          </a:p>
        </p:txBody>
      </p:sp>
      <p:sp>
        <p:nvSpPr>
          <p:cNvPr id="691" name="Shape 691"/>
          <p:cNvSpPr txBox="1">
            <a:spLocks noGrp="1"/>
          </p:cNvSpPr>
          <p:nvPr>
            <p:ph type="title"/>
          </p:nvPr>
        </p:nvSpPr>
        <p:spPr>
          <a:xfrm>
            <a:off x="457200" y="457200"/>
            <a:ext cx="8229600" cy="1371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4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Elements of Culture</a:t>
            </a:r>
          </a:p>
        </p:txBody>
      </p:sp>
      <p:grpSp>
        <p:nvGrpSpPr>
          <p:cNvPr id="692" name="Shape 692"/>
          <p:cNvGrpSpPr/>
          <p:nvPr/>
        </p:nvGrpSpPr>
        <p:grpSpPr>
          <a:xfrm>
            <a:off x="3429000" y="4986337"/>
            <a:ext cx="1724025" cy="1871662"/>
            <a:chOff x="0" y="0"/>
            <a:chExt cx="3000000" cy="3000000"/>
          </a:xfrm>
        </p:grpSpPr>
        <p:sp>
          <p:nvSpPr>
            <p:cNvPr id="693" name="Shape 693"/>
            <p:cNvSpPr/>
            <p:nvPr/>
          </p:nvSpPr>
          <p:spPr>
            <a:xfrm>
              <a:off x="0" y="1499250"/>
              <a:ext cx="3000000" cy="1500750"/>
            </a:xfrm>
            <a:custGeom>
              <a:avLst/>
              <a:gdLst/>
              <a:ahLst/>
              <a:cxnLst/>
              <a:rect l="0" t="0" r="0" b="0"/>
              <a:pathLst>
                <a:path w="120000" h="60030" extrusionOk="0">
                  <a:moveTo>
                    <a:pt x="76584" y="1"/>
                  </a:moveTo>
                  <a:lnTo>
                    <a:pt x="0" y="34647"/>
                  </a:lnTo>
                  <a:lnTo>
                    <a:pt x="127" y="34705"/>
                  </a:lnTo>
                  <a:lnTo>
                    <a:pt x="446" y="34881"/>
                  </a:lnTo>
                  <a:lnTo>
                    <a:pt x="955" y="35233"/>
                  </a:lnTo>
                  <a:lnTo>
                    <a:pt x="1655" y="35643"/>
                  </a:lnTo>
                  <a:lnTo>
                    <a:pt x="2610" y="36112"/>
                  </a:lnTo>
                  <a:lnTo>
                    <a:pt x="3756" y="36698"/>
                  </a:lnTo>
                  <a:lnTo>
                    <a:pt x="5029" y="37343"/>
                  </a:lnTo>
                  <a:lnTo>
                    <a:pt x="6557" y="38105"/>
                  </a:lnTo>
                  <a:lnTo>
                    <a:pt x="8276" y="38867"/>
                  </a:lnTo>
                  <a:lnTo>
                    <a:pt x="10122" y="39688"/>
                  </a:lnTo>
                  <a:lnTo>
                    <a:pt x="12223" y="40509"/>
                  </a:lnTo>
                  <a:lnTo>
                    <a:pt x="14451" y="41388"/>
                  </a:lnTo>
                  <a:lnTo>
                    <a:pt x="16870" y="42267"/>
                  </a:lnTo>
                  <a:lnTo>
                    <a:pt x="19480" y="43147"/>
                  </a:lnTo>
                  <a:lnTo>
                    <a:pt x="22218" y="44026"/>
                  </a:lnTo>
                  <a:lnTo>
                    <a:pt x="25146" y="44905"/>
                  </a:lnTo>
                  <a:lnTo>
                    <a:pt x="26483" y="45316"/>
                  </a:lnTo>
                  <a:lnTo>
                    <a:pt x="28074" y="45785"/>
                  </a:lnTo>
                  <a:lnTo>
                    <a:pt x="29920" y="46312"/>
                  </a:lnTo>
                  <a:lnTo>
                    <a:pt x="32021" y="46957"/>
                  </a:lnTo>
                  <a:lnTo>
                    <a:pt x="34249" y="47661"/>
                  </a:lnTo>
                  <a:lnTo>
                    <a:pt x="36605" y="48364"/>
                  </a:lnTo>
                  <a:lnTo>
                    <a:pt x="39088" y="49126"/>
                  </a:lnTo>
                  <a:lnTo>
                    <a:pt x="41507" y="49830"/>
                  </a:lnTo>
                  <a:lnTo>
                    <a:pt x="43926" y="50592"/>
                  </a:lnTo>
                  <a:lnTo>
                    <a:pt x="46345" y="51295"/>
                  </a:lnTo>
                  <a:lnTo>
                    <a:pt x="48573" y="51999"/>
                  </a:lnTo>
                  <a:lnTo>
                    <a:pt x="50674" y="52644"/>
                  </a:lnTo>
                  <a:lnTo>
                    <a:pt x="52520" y="53230"/>
                  </a:lnTo>
                  <a:lnTo>
                    <a:pt x="54175" y="53699"/>
                  </a:lnTo>
                  <a:lnTo>
                    <a:pt x="55512" y="54109"/>
                  </a:lnTo>
                  <a:lnTo>
                    <a:pt x="56467" y="54402"/>
                  </a:lnTo>
                  <a:lnTo>
                    <a:pt x="58313" y="54988"/>
                  </a:lnTo>
                  <a:lnTo>
                    <a:pt x="60095" y="55516"/>
                  </a:lnTo>
                  <a:lnTo>
                    <a:pt x="61814" y="56044"/>
                  </a:lnTo>
                  <a:lnTo>
                    <a:pt x="63469" y="56571"/>
                  </a:lnTo>
                  <a:lnTo>
                    <a:pt x="65061" y="57040"/>
                  </a:lnTo>
                  <a:lnTo>
                    <a:pt x="66589" y="57509"/>
                  </a:lnTo>
                  <a:lnTo>
                    <a:pt x="68053" y="57978"/>
                  </a:lnTo>
                  <a:lnTo>
                    <a:pt x="69326" y="58330"/>
                  </a:lnTo>
                  <a:lnTo>
                    <a:pt x="70536" y="58740"/>
                  </a:lnTo>
                  <a:lnTo>
                    <a:pt x="71618" y="59033"/>
                  </a:lnTo>
                  <a:lnTo>
                    <a:pt x="72509" y="59327"/>
                  </a:lnTo>
                  <a:lnTo>
                    <a:pt x="73337" y="59561"/>
                  </a:lnTo>
                  <a:lnTo>
                    <a:pt x="73973" y="59796"/>
                  </a:lnTo>
                  <a:lnTo>
                    <a:pt x="74419" y="59913"/>
                  </a:lnTo>
                  <a:lnTo>
                    <a:pt x="74674" y="59971"/>
                  </a:lnTo>
                  <a:lnTo>
                    <a:pt x="74801" y="60030"/>
                  </a:lnTo>
                  <a:lnTo>
                    <a:pt x="120000" y="12663"/>
                  </a:lnTo>
                  <a:lnTo>
                    <a:pt x="76584" y="1"/>
                  </a:lnTo>
                  <a:close/>
                </a:path>
              </a:pathLst>
            </a:custGeom>
            <a:solidFill>
              <a:srgbClr val="C4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94" name="Shape 694"/>
            <p:cNvSpPr/>
            <p:nvPr/>
          </p:nvSpPr>
          <p:spPr>
            <a:xfrm>
              <a:off x="614300" y="2088400"/>
              <a:ext cx="1577225" cy="532025"/>
            </a:xfrm>
            <a:custGeom>
              <a:avLst/>
              <a:gdLst/>
              <a:ahLst/>
              <a:cxnLst/>
              <a:rect l="0" t="0" r="0" b="0"/>
              <a:pathLst>
                <a:path w="63089" h="21281" extrusionOk="0">
                  <a:moveTo>
                    <a:pt x="8850" y="1"/>
                  </a:moveTo>
                  <a:lnTo>
                    <a:pt x="1" y="4046"/>
                  </a:lnTo>
                  <a:lnTo>
                    <a:pt x="57868" y="21281"/>
                  </a:lnTo>
                  <a:lnTo>
                    <a:pt x="63088" y="15946"/>
                  </a:lnTo>
                  <a:lnTo>
                    <a:pt x="8850" y="1"/>
                  </a:lnTo>
                  <a:close/>
                </a:path>
              </a:pathLst>
            </a:custGeom>
            <a:solidFill>
              <a:srgbClr val="7F99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95" name="Shape 695"/>
            <p:cNvSpPr/>
            <p:nvPr/>
          </p:nvSpPr>
          <p:spPr>
            <a:xfrm>
              <a:off x="154375" y="2327300"/>
              <a:ext cx="1761825" cy="593575"/>
            </a:xfrm>
            <a:custGeom>
              <a:avLst/>
              <a:gdLst/>
              <a:ahLst/>
              <a:cxnLst/>
              <a:rect l="0" t="0" r="0" b="0"/>
              <a:pathLst>
                <a:path w="70473" h="23743" extrusionOk="0">
                  <a:moveTo>
                    <a:pt x="68626" y="23742"/>
                  </a:moveTo>
                  <a:lnTo>
                    <a:pt x="68371" y="23684"/>
                  </a:lnTo>
                  <a:lnTo>
                    <a:pt x="67607" y="23449"/>
                  </a:lnTo>
                  <a:lnTo>
                    <a:pt x="66398" y="23098"/>
                  </a:lnTo>
                  <a:lnTo>
                    <a:pt x="64806" y="22629"/>
                  </a:lnTo>
                  <a:lnTo>
                    <a:pt x="62897" y="22101"/>
                  </a:lnTo>
                  <a:lnTo>
                    <a:pt x="60796" y="21456"/>
                  </a:lnTo>
                  <a:lnTo>
                    <a:pt x="58568" y="20811"/>
                  </a:lnTo>
                  <a:lnTo>
                    <a:pt x="56149" y="20108"/>
                  </a:lnTo>
                  <a:lnTo>
                    <a:pt x="53730" y="19404"/>
                  </a:lnTo>
                  <a:lnTo>
                    <a:pt x="51374" y="18701"/>
                  </a:lnTo>
                  <a:lnTo>
                    <a:pt x="49146" y="17997"/>
                  </a:lnTo>
                  <a:lnTo>
                    <a:pt x="47045" y="17411"/>
                  </a:lnTo>
                  <a:lnTo>
                    <a:pt x="45199" y="16825"/>
                  </a:lnTo>
                  <a:lnTo>
                    <a:pt x="43607" y="16356"/>
                  </a:lnTo>
                  <a:lnTo>
                    <a:pt x="42462" y="15946"/>
                  </a:lnTo>
                  <a:lnTo>
                    <a:pt x="41698" y="15711"/>
                  </a:lnTo>
                  <a:lnTo>
                    <a:pt x="40997" y="15477"/>
                  </a:lnTo>
                  <a:lnTo>
                    <a:pt x="40043" y="15184"/>
                  </a:lnTo>
                  <a:lnTo>
                    <a:pt x="38769" y="14832"/>
                  </a:lnTo>
                  <a:lnTo>
                    <a:pt x="37241" y="14421"/>
                  </a:lnTo>
                  <a:lnTo>
                    <a:pt x="35523" y="13894"/>
                  </a:lnTo>
                  <a:lnTo>
                    <a:pt x="33676" y="13366"/>
                  </a:lnTo>
                  <a:lnTo>
                    <a:pt x="31639" y="12839"/>
                  </a:lnTo>
                  <a:lnTo>
                    <a:pt x="29602" y="12194"/>
                  </a:lnTo>
                  <a:lnTo>
                    <a:pt x="27438" y="11608"/>
                  </a:lnTo>
                  <a:lnTo>
                    <a:pt x="25337" y="10963"/>
                  </a:lnTo>
                  <a:lnTo>
                    <a:pt x="23236" y="10318"/>
                  </a:lnTo>
                  <a:lnTo>
                    <a:pt x="21263" y="9614"/>
                  </a:lnTo>
                  <a:lnTo>
                    <a:pt x="19353" y="9028"/>
                  </a:lnTo>
                  <a:lnTo>
                    <a:pt x="17634" y="8383"/>
                  </a:lnTo>
                  <a:lnTo>
                    <a:pt x="16106" y="7797"/>
                  </a:lnTo>
                  <a:lnTo>
                    <a:pt x="14833" y="7211"/>
                  </a:lnTo>
                  <a:lnTo>
                    <a:pt x="13623" y="6683"/>
                  </a:lnTo>
                  <a:lnTo>
                    <a:pt x="12414" y="6097"/>
                  </a:lnTo>
                  <a:lnTo>
                    <a:pt x="11141" y="5569"/>
                  </a:lnTo>
                  <a:lnTo>
                    <a:pt x="9931" y="4983"/>
                  </a:lnTo>
                  <a:lnTo>
                    <a:pt x="8658" y="4456"/>
                  </a:lnTo>
                  <a:lnTo>
                    <a:pt x="7448" y="3928"/>
                  </a:lnTo>
                  <a:lnTo>
                    <a:pt x="6239" y="3400"/>
                  </a:lnTo>
                  <a:lnTo>
                    <a:pt x="5093" y="2931"/>
                  </a:lnTo>
                  <a:lnTo>
                    <a:pt x="4011" y="2521"/>
                  </a:lnTo>
                  <a:lnTo>
                    <a:pt x="3056" y="2111"/>
                  </a:lnTo>
                  <a:lnTo>
                    <a:pt x="2228" y="1700"/>
                  </a:lnTo>
                  <a:lnTo>
                    <a:pt x="1464" y="1407"/>
                  </a:lnTo>
                  <a:lnTo>
                    <a:pt x="828" y="1173"/>
                  </a:lnTo>
                  <a:lnTo>
                    <a:pt x="382" y="997"/>
                  </a:lnTo>
                  <a:lnTo>
                    <a:pt x="127" y="880"/>
                  </a:lnTo>
                  <a:lnTo>
                    <a:pt x="0" y="821"/>
                  </a:lnTo>
                  <a:lnTo>
                    <a:pt x="1974" y="0"/>
                  </a:lnTo>
                  <a:lnTo>
                    <a:pt x="2228" y="59"/>
                  </a:lnTo>
                  <a:lnTo>
                    <a:pt x="2674" y="176"/>
                  </a:lnTo>
                  <a:lnTo>
                    <a:pt x="3374" y="411"/>
                  </a:lnTo>
                  <a:lnTo>
                    <a:pt x="4202" y="645"/>
                  </a:lnTo>
                  <a:lnTo>
                    <a:pt x="5220" y="997"/>
                  </a:lnTo>
                  <a:lnTo>
                    <a:pt x="6302" y="1290"/>
                  </a:lnTo>
                  <a:lnTo>
                    <a:pt x="7448" y="1700"/>
                  </a:lnTo>
                  <a:lnTo>
                    <a:pt x="8658" y="2052"/>
                  </a:lnTo>
                  <a:lnTo>
                    <a:pt x="9867" y="2404"/>
                  </a:lnTo>
                  <a:lnTo>
                    <a:pt x="11077" y="2814"/>
                  </a:lnTo>
                  <a:lnTo>
                    <a:pt x="12159" y="3107"/>
                  </a:lnTo>
                  <a:lnTo>
                    <a:pt x="13178" y="3459"/>
                  </a:lnTo>
                  <a:lnTo>
                    <a:pt x="14069" y="3752"/>
                  </a:lnTo>
                  <a:lnTo>
                    <a:pt x="14769" y="3987"/>
                  </a:lnTo>
                  <a:lnTo>
                    <a:pt x="15342" y="4104"/>
                  </a:lnTo>
                  <a:lnTo>
                    <a:pt x="15597" y="4221"/>
                  </a:lnTo>
                  <a:lnTo>
                    <a:pt x="15979" y="4338"/>
                  </a:lnTo>
                  <a:lnTo>
                    <a:pt x="16806" y="4573"/>
                  </a:lnTo>
                  <a:lnTo>
                    <a:pt x="17952" y="4925"/>
                  </a:lnTo>
                  <a:lnTo>
                    <a:pt x="19353" y="5394"/>
                  </a:lnTo>
                  <a:lnTo>
                    <a:pt x="21072" y="5921"/>
                  </a:lnTo>
                  <a:lnTo>
                    <a:pt x="22918" y="6449"/>
                  </a:lnTo>
                  <a:lnTo>
                    <a:pt x="24955" y="7094"/>
                  </a:lnTo>
                  <a:lnTo>
                    <a:pt x="26992" y="7680"/>
                  </a:lnTo>
                  <a:lnTo>
                    <a:pt x="29029" y="8325"/>
                  </a:lnTo>
                  <a:lnTo>
                    <a:pt x="31003" y="8911"/>
                  </a:lnTo>
                  <a:lnTo>
                    <a:pt x="32913" y="9497"/>
                  </a:lnTo>
                  <a:lnTo>
                    <a:pt x="34568" y="10025"/>
                  </a:lnTo>
                  <a:lnTo>
                    <a:pt x="36032" y="10435"/>
                  </a:lnTo>
                  <a:lnTo>
                    <a:pt x="37241" y="10787"/>
                  </a:lnTo>
                  <a:lnTo>
                    <a:pt x="38069" y="11080"/>
                  </a:lnTo>
                  <a:lnTo>
                    <a:pt x="38451" y="11197"/>
                  </a:lnTo>
                  <a:lnTo>
                    <a:pt x="38897" y="11373"/>
                  </a:lnTo>
                  <a:lnTo>
                    <a:pt x="39915" y="11666"/>
                  </a:lnTo>
                  <a:lnTo>
                    <a:pt x="41379" y="12077"/>
                  </a:lnTo>
                  <a:lnTo>
                    <a:pt x="43226" y="12663"/>
                  </a:lnTo>
                  <a:lnTo>
                    <a:pt x="45390" y="13308"/>
                  </a:lnTo>
                  <a:lnTo>
                    <a:pt x="47809" y="14070"/>
                  </a:lnTo>
                  <a:lnTo>
                    <a:pt x="50356" y="14832"/>
                  </a:lnTo>
                  <a:lnTo>
                    <a:pt x="53093" y="15653"/>
                  </a:lnTo>
                  <a:lnTo>
                    <a:pt x="55830" y="16473"/>
                  </a:lnTo>
                  <a:lnTo>
                    <a:pt x="58568" y="17353"/>
                  </a:lnTo>
                  <a:lnTo>
                    <a:pt x="61178" y="18115"/>
                  </a:lnTo>
                  <a:lnTo>
                    <a:pt x="63597" y="18877"/>
                  </a:lnTo>
                  <a:lnTo>
                    <a:pt x="65825" y="19580"/>
                  </a:lnTo>
                  <a:lnTo>
                    <a:pt x="67798" y="20166"/>
                  </a:lnTo>
                  <a:lnTo>
                    <a:pt x="69326" y="20694"/>
                  </a:lnTo>
                  <a:lnTo>
                    <a:pt x="70472" y="21046"/>
                  </a:lnTo>
                  <a:lnTo>
                    <a:pt x="68626" y="23742"/>
                  </a:lnTo>
                  <a:close/>
                </a:path>
              </a:pathLst>
            </a:custGeom>
            <a:solidFill>
              <a:srgbClr val="C9A816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96" name="Shape 696"/>
            <p:cNvSpPr/>
            <p:nvPr/>
          </p:nvSpPr>
          <p:spPr>
            <a:xfrm>
              <a:off x="105025" y="1538825"/>
              <a:ext cx="2839275" cy="1327825"/>
            </a:xfrm>
            <a:custGeom>
              <a:avLst/>
              <a:gdLst/>
              <a:ahLst/>
              <a:cxnLst/>
              <a:rect l="0" t="0" r="0" b="0"/>
              <a:pathLst>
                <a:path w="113571" h="53113" extrusionOk="0">
                  <a:moveTo>
                    <a:pt x="70791" y="52995"/>
                  </a:moveTo>
                  <a:lnTo>
                    <a:pt x="71555" y="52116"/>
                  </a:lnTo>
                  <a:lnTo>
                    <a:pt x="73019" y="50533"/>
                  </a:lnTo>
                  <a:lnTo>
                    <a:pt x="75184" y="48305"/>
                  </a:lnTo>
                  <a:lnTo>
                    <a:pt x="77857" y="45550"/>
                  </a:lnTo>
                  <a:lnTo>
                    <a:pt x="80913" y="42443"/>
                  </a:lnTo>
                  <a:lnTo>
                    <a:pt x="84287" y="39043"/>
                  </a:lnTo>
                  <a:lnTo>
                    <a:pt x="87852" y="35408"/>
                  </a:lnTo>
                  <a:lnTo>
                    <a:pt x="91481" y="31715"/>
                  </a:lnTo>
                  <a:lnTo>
                    <a:pt x="95173" y="28022"/>
                  </a:lnTo>
                  <a:lnTo>
                    <a:pt x="98674" y="24505"/>
                  </a:lnTo>
                  <a:lnTo>
                    <a:pt x="101921" y="21222"/>
                  </a:lnTo>
                  <a:lnTo>
                    <a:pt x="104849" y="18291"/>
                  </a:lnTo>
                  <a:lnTo>
                    <a:pt x="107268" y="15829"/>
                  </a:lnTo>
                  <a:lnTo>
                    <a:pt x="109178" y="13953"/>
                  </a:lnTo>
                  <a:lnTo>
                    <a:pt x="110388" y="12722"/>
                  </a:lnTo>
                  <a:lnTo>
                    <a:pt x="110833" y="12311"/>
                  </a:lnTo>
                  <a:lnTo>
                    <a:pt x="110388" y="12135"/>
                  </a:lnTo>
                  <a:lnTo>
                    <a:pt x="109242" y="11725"/>
                  </a:lnTo>
                  <a:lnTo>
                    <a:pt x="107459" y="11197"/>
                  </a:lnTo>
                  <a:lnTo>
                    <a:pt x="105231" y="10494"/>
                  </a:lnTo>
                  <a:lnTo>
                    <a:pt x="102621" y="9673"/>
                  </a:lnTo>
                  <a:lnTo>
                    <a:pt x="99693" y="8735"/>
                  </a:lnTo>
                  <a:lnTo>
                    <a:pt x="96510" y="7797"/>
                  </a:lnTo>
                  <a:lnTo>
                    <a:pt x="93200" y="6801"/>
                  </a:lnTo>
                  <a:lnTo>
                    <a:pt x="89826" y="5804"/>
                  </a:lnTo>
                  <a:lnTo>
                    <a:pt x="86515" y="4808"/>
                  </a:lnTo>
                  <a:lnTo>
                    <a:pt x="83396" y="3870"/>
                  </a:lnTo>
                  <a:lnTo>
                    <a:pt x="80467" y="3049"/>
                  </a:lnTo>
                  <a:lnTo>
                    <a:pt x="77857" y="2345"/>
                  </a:lnTo>
                  <a:lnTo>
                    <a:pt x="75693" y="1759"/>
                  </a:lnTo>
                  <a:lnTo>
                    <a:pt x="74038" y="1349"/>
                  </a:lnTo>
                  <a:lnTo>
                    <a:pt x="72956" y="1173"/>
                  </a:lnTo>
                  <a:lnTo>
                    <a:pt x="72637" y="1290"/>
                  </a:lnTo>
                  <a:lnTo>
                    <a:pt x="72001" y="1525"/>
                  </a:lnTo>
                  <a:lnTo>
                    <a:pt x="71046" y="1935"/>
                  </a:lnTo>
                  <a:lnTo>
                    <a:pt x="69772" y="2463"/>
                  </a:lnTo>
                  <a:lnTo>
                    <a:pt x="68245" y="3166"/>
                  </a:lnTo>
                  <a:lnTo>
                    <a:pt x="66398" y="3928"/>
                  </a:lnTo>
                  <a:lnTo>
                    <a:pt x="64361" y="4866"/>
                  </a:lnTo>
                  <a:lnTo>
                    <a:pt x="62133" y="5804"/>
                  </a:lnTo>
                  <a:lnTo>
                    <a:pt x="59650" y="6918"/>
                  </a:lnTo>
                  <a:lnTo>
                    <a:pt x="57040" y="8090"/>
                  </a:lnTo>
                  <a:lnTo>
                    <a:pt x="54303" y="9321"/>
                  </a:lnTo>
                  <a:lnTo>
                    <a:pt x="51375" y="10611"/>
                  </a:lnTo>
                  <a:lnTo>
                    <a:pt x="48383" y="11901"/>
                  </a:lnTo>
                  <a:lnTo>
                    <a:pt x="45327" y="13308"/>
                  </a:lnTo>
                  <a:lnTo>
                    <a:pt x="42207" y="14715"/>
                  </a:lnTo>
                  <a:lnTo>
                    <a:pt x="39088" y="16122"/>
                  </a:lnTo>
                  <a:lnTo>
                    <a:pt x="35905" y="17587"/>
                  </a:lnTo>
                  <a:lnTo>
                    <a:pt x="32722" y="19053"/>
                  </a:lnTo>
                  <a:lnTo>
                    <a:pt x="29603" y="20460"/>
                  </a:lnTo>
                  <a:lnTo>
                    <a:pt x="26547" y="21867"/>
                  </a:lnTo>
                  <a:lnTo>
                    <a:pt x="23555" y="23274"/>
                  </a:lnTo>
                  <a:lnTo>
                    <a:pt x="20690" y="24622"/>
                  </a:lnTo>
                  <a:lnTo>
                    <a:pt x="17953" y="25912"/>
                  </a:lnTo>
                  <a:lnTo>
                    <a:pt x="15343" y="27143"/>
                  </a:lnTo>
                  <a:lnTo>
                    <a:pt x="12860" y="28315"/>
                  </a:lnTo>
                  <a:lnTo>
                    <a:pt x="10632" y="29429"/>
                  </a:lnTo>
                  <a:lnTo>
                    <a:pt x="8595" y="30426"/>
                  </a:lnTo>
                  <a:lnTo>
                    <a:pt x="6812" y="31363"/>
                  </a:lnTo>
                  <a:lnTo>
                    <a:pt x="5284" y="32184"/>
                  </a:lnTo>
                  <a:lnTo>
                    <a:pt x="4011" y="32888"/>
                  </a:lnTo>
                  <a:lnTo>
                    <a:pt x="3120" y="33474"/>
                  </a:lnTo>
                  <a:lnTo>
                    <a:pt x="2483" y="33884"/>
                  </a:lnTo>
                  <a:lnTo>
                    <a:pt x="2165" y="33826"/>
                  </a:lnTo>
                  <a:lnTo>
                    <a:pt x="1847" y="33650"/>
                  </a:lnTo>
                  <a:lnTo>
                    <a:pt x="1528" y="33532"/>
                  </a:lnTo>
                  <a:lnTo>
                    <a:pt x="1210" y="33357"/>
                  </a:lnTo>
                  <a:lnTo>
                    <a:pt x="892" y="33181"/>
                  </a:lnTo>
                  <a:lnTo>
                    <a:pt x="637" y="32946"/>
                  </a:lnTo>
                  <a:lnTo>
                    <a:pt x="319" y="32770"/>
                  </a:lnTo>
                  <a:lnTo>
                    <a:pt x="1" y="32595"/>
                  </a:lnTo>
                  <a:lnTo>
                    <a:pt x="510" y="32360"/>
                  </a:lnTo>
                  <a:lnTo>
                    <a:pt x="1337" y="32008"/>
                  </a:lnTo>
                  <a:lnTo>
                    <a:pt x="2547" y="31481"/>
                  </a:lnTo>
                  <a:lnTo>
                    <a:pt x="4075" y="30836"/>
                  </a:lnTo>
                  <a:lnTo>
                    <a:pt x="5857" y="30015"/>
                  </a:lnTo>
                  <a:lnTo>
                    <a:pt x="7894" y="29136"/>
                  </a:lnTo>
                  <a:lnTo>
                    <a:pt x="10186" y="28081"/>
                  </a:lnTo>
                  <a:lnTo>
                    <a:pt x="12669" y="26967"/>
                  </a:lnTo>
                  <a:lnTo>
                    <a:pt x="15343" y="25736"/>
                  </a:lnTo>
                  <a:lnTo>
                    <a:pt x="18207" y="24505"/>
                  </a:lnTo>
                  <a:lnTo>
                    <a:pt x="21200" y="23156"/>
                  </a:lnTo>
                  <a:lnTo>
                    <a:pt x="24255" y="21749"/>
                  </a:lnTo>
                  <a:lnTo>
                    <a:pt x="27438" y="20284"/>
                  </a:lnTo>
                  <a:lnTo>
                    <a:pt x="30685" y="18818"/>
                  </a:lnTo>
                  <a:lnTo>
                    <a:pt x="33995" y="17353"/>
                  </a:lnTo>
                  <a:lnTo>
                    <a:pt x="37242" y="15829"/>
                  </a:lnTo>
                  <a:lnTo>
                    <a:pt x="40552" y="14363"/>
                  </a:lnTo>
                  <a:lnTo>
                    <a:pt x="43799" y="12897"/>
                  </a:lnTo>
                  <a:lnTo>
                    <a:pt x="46982" y="11432"/>
                  </a:lnTo>
                  <a:lnTo>
                    <a:pt x="50101" y="10025"/>
                  </a:lnTo>
                  <a:lnTo>
                    <a:pt x="53093" y="8677"/>
                  </a:lnTo>
                  <a:lnTo>
                    <a:pt x="55958" y="7328"/>
                  </a:lnTo>
                  <a:lnTo>
                    <a:pt x="58696" y="6097"/>
                  </a:lnTo>
                  <a:lnTo>
                    <a:pt x="61242" y="4983"/>
                  </a:lnTo>
                  <a:lnTo>
                    <a:pt x="63534" y="3928"/>
                  </a:lnTo>
                  <a:lnTo>
                    <a:pt x="65635" y="2932"/>
                  </a:lnTo>
                  <a:lnTo>
                    <a:pt x="67481" y="2111"/>
                  </a:lnTo>
                  <a:lnTo>
                    <a:pt x="69072" y="1407"/>
                  </a:lnTo>
                  <a:lnTo>
                    <a:pt x="70282" y="821"/>
                  </a:lnTo>
                  <a:lnTo>
                    <a:pt x="71237" y="411"/>
                  </a:lnTo>
                  <a:lnTo>
                    <a:pt x="71810" y="176"/>
                  </a:lnTo>
                  <a:lnTo>
                    <a:pt x="72001" y="59"/>
                  </a:lnTo>
                  <a:lnTo>
                    <a:pt x="72319" y="0"/>
                  </a:lnTo>
                  <a:lnTo>
                    <a:pt x="72828" y="59"/>
                  </a:lnTo>
                  <a:lnTo>
                    <a:pt x="73528" y="176"/>
                  </a:lnTo>
                  <a:lnTo>
                    <a:pt x="74420" y="294"/>
                  </a:lnTo>
                  <a:lnTo>
                    <a:pt x="75502" y="528"/>
                  </a:lnTo>
                  <a:lnTo>
                    <a:pt x="76648" y="821"/>
                  </a:lnTo>
                  <a:lnTo>
                    <a:pt x="77985" y="1173"/>
                  </a:lnTo>
                  <a:lnTo>
                    <a:pt x="79449" y="1525"/>
                  </a:lnTo>
                  <a:lnTo>
                    <a:pt x="80977" y="1935"/>
                  </a:lnTo>
                  <a:lnTo>
                    <a:pt x="82632" y="2404"/>
                  </a:lnTo>
                  <a:lnTo>
                    <a:pt x="84351" y="2932"/>
                  </a:lnTo>
                  <a:lnTo>
                    <a:pt x="86133" y="3401"/>
                  </a:lnTo>
                  <a:lnTo>
                    <a:pt x="87979" y="3928"/>
                  </a:lnTo>
                  <a:lnTo>
                    <a:pt x="89826" y="4514"/>
                  </a:lnTo>
                  <a:lnTo>
                    <a:pt x="91735" y="5101"/>
                  </a:lnTo>
                  <a:lnTo>
                    <a:pt x="93645" y="5628"/>
                  </a:lnTo>
                  <a:lnTo>
                    <a:pt x="95491" y="6214"/>
                  </a:lnTo>
                  <a:lnTo>
                    <a:pt x="97401" y="6801"/>
                  </a:lnTo>
                  <a:lnTo>
                    <a:pt x="99247" y="7387"/>
                  </a:lnTo>
                  <a:lnTo>
                    <a:pt x="101030" y="7915"/>
                  </a:lnTo>
                  <a:lnTo>
                    <a:pt x="102749" y="8442"/>
                  </a:lnTo>
                  <a:lnTo>
                    <a:pt x="104404" y="8970"/>
                  </a:lnTo>
                  <a:lnTo>
                    <a:pt x="105932" y="9439"/>
                  </a:lnTo>
                  <a:lnTo>
                    <a:pt x="107396" y="9908"/>
                  </a:lnTo>
                  <a:lnTo>
                    <a:pt x="108733" y="10377"/>
                  </a:lnTo>
                  <a:lnTo>
                    <a:pt x="109942" y="10728"/>
                  </a:lnTo>
                  <a:lnTo>
                    <a:pt x="110961" y="11080"/>
                  </a:lnTo>
                  <a:lnTo>
                    <a:pt x="111852" y="11373"/>
                  </a:lnTo>
                  <a:lnTo>
                    <a:pt x="112616" y="11608"/>
                  </a:lnTo>
                  <a:lnTo>
                    <a:pt x="113125" y="11784"/>
                  </a:lnTo>
                  <a:lnTo>
                    <a:pt x="113444" y="11842"/>
                  </a:lnTo>
                  <a:lnTo>
                    <a:pt x="113571" y="11901"/>
                  </a:lnTo>
                  <a:lnTo>
                    <a:pt x="72574" y="53112"/>
                  </a:lnTo>
                  <a:lnTo>
                    <a:pt x="70791" y="5299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97" name="Shape 697"/>
            <p:cNvSpPr/>
            <p:nvPr/>
          </p:nvSpPr>
          <p:spPr>
            <a:xfrm>
              <a:off x="202100" y="2372725"/>
              <a:ext cx="1695000" cy="561325"/>
            </a:xfrm>
            <a:custGeom>
              <a:avLst/>
              <a:gdLst/>
              <a:ahLst/>
              <a:cxnLst/>
              <a:rect l="0" t="0" r="0" b="0"/>
              <a:pathLst>
                <a:path w="67800" h="22453" extrusionOk="0">
                  <a:moveTo>
                    <a:pt x="66080" y="22453"/>
                  </a:moveTo>
                  <a:lnTo>
                    <a:pt x="65635" y="22336"/>
                  </a:lnTo>
                  <a:lnTo>
                    <a:pt x="64807" y="22160"/>
                  </a:lnTo>
                  <a:lnTo>
                    <a:pt x="63725" y="21867"/>
                  </a:lnTo>
                  <a:lnTo>
                    <a:pt x="62388" y="21515"/>
                  </a:lnTo>
                  <a:lnTo>
                    <a:pt x="60733" y="21046"/>
                  </a:lnTo>
                  <a:lnTo>
                    <a:pt x="58887" y="20518"/>
                  </a:lnTo>
                  <a:lnTo>
                    <a:pt x="56850" y="19874"/>
                  </a:lnTo>
                  <a:lnTo>
                    <a:pt x="54558" y="19229"/>
                  </a:lnTo>
                  <a:lnTo>
                    <a:pt x="52139" y="18525"/>
                  </a:lnTo>
                  <a:lnTo>
                    <a:pt x="49529" y="17705"/>
                  </a:lnTo>
                  <a:lnTo>
                    <a:pt x="46855" y="16884"/>
                  </a:lnTo>
                  <a:lnTo>
                    <a:pt x="44054" y="16063"/>
                  </a:lnTo>
                  <a:lnTo>
                    <a:pt x="41126" y="15184"/>
                  </a:lnTo>
                  <a:lnTo>
                    <a:pt x="38197" y="14246"/>
                  </a:lnTo>
                  <a:lnTo>
                    <a:pt x="35205" y="13308"/>
                  </a:lnTo>
                  <a:lnTo>
                    <a:pt x="32213" y="12370"/>
                  </a:lnTo>
                  <a:lnTo>
                    <a:pt x="29221" y="11432"/>
                  </a:lnTo>
                  <a:lnTo>
                    <a:pt x="26229" y="10494"/>
                  </a:lnTo>
                  <a:lnTo>
                    <a:pt x="23301" y="9556"/>
                  </a:lnTo>
                  <a:lnTo>
                    <a:pt x="20500" y="8618"/>
                  </a:lnTo>
                  <a:lnTo>
                    <a:pt x="17698" y="7739"/>
                  </a:lnTo>
                  <a:lnTo>
                    <a:pt x="15088" y="6859"/>
                  </a:lnTo>
                  <a:lnTo>
                    <a:pt x="12606" y="6039"/>
                  </a:lnTo>
                  <a:lnTo>
                    <a:pt x="10250" y="5218"/>
                  </a:lnTo>
                  <a:lnTo>
                    <a:pt x="8086" y="4456"/>
                  </a:lnTo>
                  <a:lnTo>
                    <a:pt x="6176" y="3752"/>
                  </a:lnTo>
                  <a:lnTo>
                    <a:pt x="4457" y="3108"/>
                  </a:lnTo>
                  <a:lnTo>
                    <a:pt x="2993" y="2521"/>
                  </a:lnTo>
                  <a:lnTo>
                    <a:pt x="1783" y="1994"/>
                  </a:lnTo>
                  <a:lnTo>
                    <a:pt x="828" y="1583"/>
                  </a:lnTo>
                  <a:lnTo>
                    <a:pt x="256" y="1232"/>
                  </a:lnTo>
                  <a:lnTo>
                    <a:pt x="1" y="997"/>
                  </a:lnTo>
                  <a:lnTo>
                    <a:pt x="1656" y="1"/>
                  </a:lnTo>
                  <a:lnTo>
                    <a:pt x="2929" y="645"/>
                  </a:lnTo>
                  <a:lnTo>
                    <a:pt x="4457" y="1290"/>
                  </a:lnTo>
                  <a:lnTo>
                    <a:pt x="6112" y="1994"/>
                  </a:lnTo>
                  <a:lnTo>
                    <a:pt x="7958" y="2756"/>
                  </a:lnTo>
                  <a:lnTo>
                    <a:pt x="9996" y="3518"/>
                  </a:lnTo>
                  <a:lnTo>
                    <a:pt x="12160" y="4280"/>
                  </a:lnTo>
                  <a:lnTo>
                    <a:pt x="14452" y="5101"/>
                  </a:lnTo>
                  <a:lnTo>
                    <a:pt x="16871" y="5921"/>
                  </a:lnTo>
                  <a:lnTo>
                    <a:pt x="19354" y="6742"/>
                  </a:lnTo>
                  <a:lnTo>
                    <a:pt x="21964" y="7563"/>
                  </a:lnTo>
                  <a:lnTo>
                    <a:pt x="24574" y="8384"/>
                  </a:lnTo>
                  <a:lnTo>
                    <a:pt x="27311" y="9263"/>
                  </a:lnTo>
                  <a:lnTo>
                    <a:pt x="30049" y="10084"/>
                  </a:lnTo>
                  <a:lnTo>
                    <a:pt x="32786" y="10904"/>
                  </a:lnTo>
                  <a:lnTo>
                    <a:pt x="35523" y="11725"/>
                  </a:lnTo>
                  <a:lnTo>
                    <a:pt x="38261" y="12546"/>
                  </a:lnTo>
                  <a:lnTo>
                    <a:pt x="40998" y="13367"/>
                  </a:lnTo>
                  <a:lnTo>
                    <a:pt x="43672" y="14129"/>
                  </a:lnTo>
                  <a:lnTo>
                    <a:pt x="46282" y="14891"/>
                  </a:lnTo>
                  <a:lnTo>
                    <a:pt x="48828" y="15594"/>
                  </a:lnTo>
                  <a:lnTo>
                    <a:pt x="51311" y="16298"/>
                  </a:lnTo>
                  <a:lnTo>
                    <a:pt x="53603" y="16942"/>
                  </a:lnTo>
                  <a:lnTo>
                    <a:pt x="55831" y="17587"/>
                  </a:lnTo>
                  <a:lnTo>
                    <a:pt x="57932" y="18174"/>
                  </a:lnTo>
                  <a:lnTo>
                    <a:pt x="59842" y="18701"/>
                  </a:lnTo>
                  <a:lnTo>
                    <a:pt x="61624" y="19170"/>
                  </a:lnTo>
                  <a:lnTo>
                    <a:pt x="63216" y="19639"/>
                  </a:lnTo>
                  <a:lnTo>
                    <a:pt x="64616" y="19991"/>
                  </a:lnTo>
                  <a:lnTo>
                    <a:pt x="65762" y="20343"/>
                  </a:lnTo>
                  <a:lnTo>
                    <a:pt x="66717" y="20577"/>
                  </a:lnTo>
                  <a:lnTo>
                    <a:pt x="67354" y="20812"/>
                  </a:lnTo>
                  <a:lnTo>
                    <a:pt x="67799" y="20929"/>
                  </a:lnTo>
                  <a:lnTo>
                    <a:pt x="66080" y="2245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98" name="Shape 698"/>
            <p:cNvSpPr/>
            <p:nvPr/>
          </p:nvSpPr>
          <p:spPr>
            <a:xfrm>
              <a:off x="331025" y="2256950"/>
              <a:ext cx="1613825" cy="539350"/>
            </a:xfrm>
            <a:custGeom>
              <a:avLst/>
              <a:gdLst/>
              <a:ahLst/>
              <a:cxnLst/>
              <a:rect l="0" t="0" r="0" b="0"/>
              <a:pathLst>
                <a:path w="64553" h="21574" extrusionOk="0">
                  <a:moveTo>
                    <a:pt x="3311" y="938"/>
                  </a:moveTo>
                  <a:lnTo>
                    <a:pt x="18653" y="0"/>
                  </a:lnTo>
                  <a:lnTo>
                    <a:pt x="19035" y="4163"/>
                  </a:lnTo>
                  <a:lnTo>
                    <a:pt x="19162" y="4163"/>
                  </a:lnTo>
                  <a:lnTo>
                    <a:pt x="19480" y="4104"/>
                  </a:lnTo>
                  <a:lnTo>
                    <a:pt x="20053" y="4045"/>
                  </a:lnTo>
                  <a:lnTo>
                    <a:pt x="20754" y="3987"/>
                  </a:lnTo>
                  <a:lnTo>
                    <a:pt x="21581" y="3928"/>
                  </a:lnTo>
                  <a:lnTo>
                    <a:pt x="22536" y="3811"/>
                  </a:lnTo>
                  <a:lnTo>
                    <a:pt x="23555" y="3752"/>
                  </a:lnTo>
                  <a:lnTo>
                    <a:pt x="24573" y="3635"/>
                  </a:lnTo>
                  <a:lnTo>
                    <a:pt x="25656" y="3576"/>
                  </a:lnTo>
                  <a:lnTo>
                    <a:pt x="26674" y="3518"/>
                  </a:lnTo>
                  <a:lnTo>
                    <a:pt x="27629" y="3518"/>
                  </a:lnTo>
                  <a:lnTo>
                    <a:pt x="28520" y="3518"/>
                  </a:lnTo>
                  <a:lnTo>
                    <a:pt x="29284" y="3518"/>
                  </a:lnTo>
                  <a:lnTo>
                    <a:pt x="29921" y="3576"/>
                  </a:lnTo>
                  <a:lnTo>
                    <a:pt x="30366" y="3694"/>
                  </a:lnTo>
                  <a:lnTo>
                    <a:pt x="30621" y="3811"/>
                  </a:lnTo>
                  <a:lnTo>
                    <a:pt x="30876" y="4280"/>
                  </a:lnTo>
                  <a:lnTo>
                    <a:pt x="31194" y="4925"/>
                  </a:lnTo>
                  <a:lnTo>
                    <a:pt x="31576" y="5687"/>
                  </a:lnTo>
                  <a:lnTo>
                    <a:pt x="31894" y="6508"/>
                  </a:lnTo>
                  <a:lnTo>
                    <a:pt x="32149" y="7270"/>
                  </a:lnTo>
                  <a:lnTo>
                    <a:pt x="32404" y="7914"/>
                  </a:lnTo>
                  <a:lnTo>
                    <a:pt x="32531" y="8325"/>
                  </a:lnTo>
                  <a:lnTo>
                    <a:pt x="32595" y="8501"/>
                  </a:lnTo>
                  <a:lnTo>
                    <a:pt x="32722" y="8501"/>
                  </a:lnTo>
                  <a:lnTo>
                    <a:pt x="33040" y="8442"/>
                  </a:lnTo>
                  <a:lnTo>
                    <a:pt x="33486" y="8383"/>
                  </a:lnTo>
                  <a:lnTo>
                    <a:pt x="34122" y="8266"/>
                  </a:lnTo>
                  <a:lnTo>
                    <a:pt x="34886" y="8208"/>
                  </a:lnTo>
                  <a:lnTo>
                    <a:pt x="35714" y="8090"/>
                  </a:lnTo>
                  <a:lnTo>
                    <a:pt x="36669" y="7973"/>
                  </a:lnTo>
                  <a:lnTo>
                    <a:pt x="37560" y="7856"/>
                  </a:lnTo>
                  <a:lnTo>
                    <a:pt x="38515" y="7739"/>
                  </a:lnTo>
                  <a:lnTo>
                    <a:pt x="39406" y="7621"/>
                  </a:lnTo>
                  <a:lnTo>
                    <a:pt x="40297" y="7563"/>
                  </a:lnTo>
                  <a:lnTo>
                    <a:pt x="41061" y="7446"/>
                  </a:lnTo>
                  <a:lnTo>
                    <a:pt x="41762" y="7387"/>
                  </a:lnTo>
                  <a:lnTo>
                    <a:pt x="42271" y="7387"/>
                  </a:lnTo>
                  <a:lnTo>
                    <a:pt x="42653" y="7387"/>
                  </a:lnTo>
                  <a:lnTo>
                    <a:pt x="42844" y="7446"/>
                  </a:lnTo>
                  <a:lnTo>
                    <a:pt x="43226" y="7914"/>
                  </a:lnTo>
                  <a:lnTo>
                    <a:pt x="43799" y="8677"/>
                  </a:lnTo>
                  <a:lnTo>
                    <a:pt x="44563" y="9615"/>
                  </a:lnTo>
                  <a:lnTo>
                    <a:pt x="45327" y="10670"/>
                  </a:lnTo>
                  <a:lnTo>
                    <a:pt x="46027" y="11666"/>
                  </a:lnTo>
                  <a:lnTo>
                    <a:pt x="46664" y="12546"/>
                  </a:lnTo>
                  <a:lnTo>
                    <a:pt x="47045" y="13132"/>
                  </a:lnTo>
                  <a:lnTo>
                    <a:pt x="47236" y="13366"/>
                  </a:lnTo>
                  <a:lnTo>
                    <a:pt x="57677" y="12077"/>
                  </a:lnTo>
                  <a:lnTo>
                    <a:pt x="64552" y="19287"/>
                  </a:lnTo>
                  <a:lnTo>
                    <a:pt x="62451" y="21573"/>
                  </a:lnTo>
                  <a:lnTo>
                    <a:pt x="62069" y="21456"/>
                  </a:lnTo>
                  <a:lnTo>
                    <a:pt x="61051" y="21163"/>
                  </a:lnTo>
                  <a:lnTo>
                    <a:pt x="59396" y="20636"/>
                  </a:lnTo>
                  <a:lnTo>
                    <a:pt x="57295" y="19991"/>
                  </a:lnTo>
                  <a:lnTo>
                    <a:pt x="54748" y="19229"/>
                  </a:lnTo>
                  <a:lnTo>
                    <a:pt x="51884" y="18349"/>
                  </a:lnTo>
                  <a:lnTo>
                    <a:pt x="48828" y="17411"/>
                  </a:lnTo>
                  <a:lnTo>
                    <a:pt x="45581" y="16415"/>
                  </a:lnTo>
                  <a:lnTo>
                    <a:pt x="42335" y="15418"/>
                  </a:lnTo>
                  <a:lnTo>
                    <a:pt x="39088" y="14480"/>
                  </a:lnTo>
                  <a:lnTo>
                    <a:pt x="35969" y="13484"/>
                  </a:lnTo>
                  <a:lnTo>
                    <a:pt x="33040" y="12604"/>
                  </a:lnTo>
                  <a:lnTo>
                    <a:pt x="30494" y="11842"/>
                  </a:lnTo>
                  <a:lnTo>
                    <a:pt x="28266" y="11139"/>
                  </a:lnTo>
                  <a:lnTo>
                    <a:pt x="26547" y="10611"/>
                  </a:lnTo>
                  <a:lnTo>
                    <a:pt x="25401" y="10259"/>
                  </a:lnTo>
                  <a:lnTo>
                    <a:pt x="24255" y="9908"/>
                  </a:lnTo>
                  <a:lnTo>
                    <a:pt x="22854" y="9439"/>
                  </a:lnTo>
                  <a:lnTo>
                    <a:pt x="21136" y="8911"/>
                  </a:lnTo>
                  <a:lnTo>
                    <a:pt x="19290" y="8325"/>
                  </a:lnTo>
                  <a:lnTo>
                    <a:pt x="17252" y="7739"/>
                  </a:lnTo>
                  <a:lnTo>
                    <a:pt x="15152" y="7035"/>
                  </a:lnTo>
                  <a:lnTo>
                    <a:pt x="12923" y="6390"/>
                  </a:lnTo>
                  <a:lnTo>
                    <a:pt x="10823" y="5687"/>
                  </a:lnTo>
                  <a:lnTo>
                    <a:pt x="8658" y="5042"/>
                  </a:lnTo>
                  <a:lnTo>
                    <a:pt x="6685" y="4456"/>
                  </a:lnTo>
                  <a:lnTo>
                    <a:pt x="4839" y="3870"/>
                  </a:lnTo>
                  <a:lnTo>
                    <a:pt x="3247" y="3401"/>
                  </a:lnTo>
                  <a:lnTo>
                    <a:pt x="1910" y="2990"/>
                  </a:lnTo>
                  <a:lnTo>
                    <a:pt x="892" y="2697"/>
                  </a:lnTo>
                  <a:lnTo>
                    <a:pt x="255" y="2463"/>
                  </a:lnTo>
                  <a:lnTo>
                    <a:pt x="0" y="2404"/>
                  </a:lnTo>
                  <a:lnTo>
                    <a:pt x="3311" y="938"/>
                  </a:lnTo>
                  <a:close/>
                </a:path>
              </a:pathLst>
            </a:custGeom>
            <a:solidFill>
              <a:srgbClr val="F9DD93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99" name="Shape 699"/>
            <p:cNvSpPr/>
            <p:nvPr/>
          </p:nvSpPr>
          <p:spPr>
            <a:xfrm>
              <a:off x="386725" y="2276000"/>
              <a:ext cx="1534250" cy="498325"/>
            </a:xfrm>
            <a:custGeom>
              <a:avLst/>
              <a:gdLst/>
              <a:ahLst/>
              <a:cxnLst/>
              <a:rect l="0" t="0" r="0" b="0"/>
              <a:pathLst>
                <a:path w="61370" h="19933" extrusionOk="0">
                  <a:moveTo>
                    <a:pt x="27375" y="3459"/>
                  </a:moveTo>
                  <a:lnTo>
                    <a:pt x="26738" y="3459"/>
                  </a:lnTo>
                  <a:lnTo>
                    <a:pt x="26038" y="3518"/>
                  </a:lnTo>
                  <a:lnTo>
                    <a:pt x="25401" y="3518"/>
                  </a:lnTo>
                  <a:lnTo>
                    <a:pt x="24701" y="3577"/>
                  </a:lnTo>
                  <a:lnTo>
                    <a:pt x="24000" y="3635"/>
                  </a:lnTo>
                  <a:lnTo>
                    <a:pt x="23237" y="3694"/>
                  </a:lnTo>
                  <a:lnTo>
                    <a:pt x="22536" y="3752"/>
                  </a:lnTo>
                  <a:lnTo>
                    <a:pt x="21836" y="3752"/>
                  </a:lnTo>
                  <a:lnTo>
                    <a:pt x="21072" y="3811"/>
                  </a:lnTo>
                  <a:lnTo>
                    <a:pt x="20372" y="3870"/>
                  </a:lnTo>
                  <a:lnTo>
                    <a:pt x="19608" y="3928"/>
                  </a:lnTo>
                  <a:lnTo>
                    <a:pt x="18908" y="3987"/>
                  </a:lnTo>
                  <a:lnTo>
                    <a:pt x="18207" y="4045"/>
                  </a:lnTo>
                  <a:lnTo>
                    <a:pt x="17507" y="4045"/>
                  </a:lnTo>
                  <a:lnTo>
                    <a:pt x="16807" y="4104"/>
                  </a:lnTo>
                  <a:lnTo>
                    <a:pt x="16107" y="4104"/>
                  </a:lnTo>
                  <a:lnTo>
                    <a:pt x="16170" y="3166"/>
                  </a:lnTo>
                  <a:lnTo>
                    <a:pt x="16170" y="2052"/>
                  </a:lnTo>
                  <a:lnTo>
                    <a:pt x="16043" y="939"/>
                  </a:lnTo>
                  <a:lnTo>
                    <a:pt x="15661" y="1"/>
                  </a:lnTo>
                  <a:lnTo>
                    <a:pt x="0" y="997"/>
                  </a:lnTo>
                  <a:lnTo>
                    <a:pt x="637" y="1173"/>
                  </a:lnTo>
                  <a:lnTo>
                    <a:pt x="1401" y="1290"/>
                  </a:lnTo>
                  <a:lnTo>
                    <a:pt x="2165" y="1407"/>
                  </a:lnTo>
                  <a:lnTo>
                    <a:pt x="3056" y="1407"/>
                  </a:lnTo>
                  <a:lnTo>
                    <a:pt x="4011" y="1407"/>
                  </a:lnTo>
                  <a:lnTo>
                    <a:pt x="4966" y="1407"/>
                  </a:lnTo>
                  <a:lnTo>
                    <a:pt x="5985" y="1349"/>
                  </a:lnTo>
                  <a:lnTo>
                    <a:pt x="7003" y="1290"/>
                  </a:lnTo>
                  <a:lnTo>
                    <a:pt x="8022" y="1232"/>
                  </a:lnTo>
                  <a:lnTo>
                    <a:pt x="9040" y="1173"/>
                  </a:lnTo>
                  <a:lnTo>
                    <a:pt x="10059" y="1114"/>
                  </a:lnTo>
                  <a:lnTo>
                    <a:pt x="11014" y="1056"/>
                  </a:lnTo>
                  <a:lnTo>
                    <a:pt x="11905" y="997"/>
                  </a:lnTo>
                  <a:lnTo>
                    <a:pt x="12796" y="939"/>
                  </a:lnTo>
                  <a:lnTo>
                    <a:pt x="13624" y="939"/>
                  </a:lnTo>
                  <a:lnTo>
                    <a:pt x="14324" y="997"/>
                  </a:lnTo>
                  <a:lnTo>
                    <a:pt x="14579" y="1935"/>
                  </a:lnTo>
                  <a:lnTo>
                    <a:pt x="15088" y="2932"/>
                  </a:lnTo>
                  <a:lnTo>
                    <a:pt x="15597" y="3987"/>
                  </a:lnTo>
                  <a:lnTo>
                    <a:pt x="16107" y="4866"/>
                  </a:lnTo>
                  <a:lnTo>
                    <a:pt x="16743" y="4925"/>
                  </a:lnTo>
                  <a:lnTo>
                    <a:pt x="17443" y="4925"/>
                  </a:lnTo>
                  <a:lnTo>
                    <a:pt x="18080" y="4866"/>
                  </a:lnTo>
                  <a:lnTo>
                    <a:pt x="18717" y="4866"/>
                  </a:lnTo>
                  <a:lnTo>
                    <a:pt x="19290" y="4808"/>
                  </a:lnTo>
                  <a:lnTo>
                    <a:pt x="19926" y="4749"/>
                  </a:lnTo>
                  <a:lnTo>
                    <a:pt x="20563" y="4690"/>
                  </a:lnTo>
                  <a:lnTo>
                    <a:pt x="21199" y="4573"/>
                  </a:lnTo>
                  <a:lnTo>
                    <a:pt x="21772" y="4514"/>
                  </a:lnTo>
                  <a:lnTo>
                    <a:pt x="22409" y="4397"/>
                  </a:lnTo>
                  <a:lnTo>
                    <a:pt x="23046" y="4339"/>
                  </a:lnTo>
                  <a:lnTo>
                    <a:pt x="23746" y="4280"/>
                  </a:lnTo>
                  <a:lnTo>
                    <a:pt x="24382" y="4163"/>
                  </a:lnTo>
                  <a:lnTo>
                    <a:pt x="25083" y="4104"/>
                  </a:lnTo>
                  <a:lnTo>
                    <a:pt x="25783" y="4104"/>
                  </a:lnTo>
                  <a:lnTo>
                    <a:pt x="26483" y="4045"/>
                  </a:lnTo>
                  <a:lnTo>
                    <a:pt x="26865" y="4632"/>
                  </a:lnTo>
                  <a:lnTo>
                    <a:pt x="27311" y="5394"/>
                  </a:lnTo>
                  <a:lnTo>
                    <a:pt x="27756" y="6215"/>
                  </a:lnTo>
                  <a:lnTo>
                    <a:pt x="28138" y="7094"/>
                  </a:lnTo>
                  <a:lnTo>
                    <a:pt x="28520" y="7915"/>
                  </a:lnTo>
                  <a:lnTo>
                    <a:pt x="28902" y="8559"/>
                  </a:lnTo>
                  <a:lnTo>
                    <a:pt x="29221" y="9028"/>
                  </a:lnTo>
                  <a:lnTo>
                    <a:pt x="29475" y="9263"/>
                  </a:lnTo>
                  <a:lnTo>
                    <a:pt x="30239" y="9263"/>
                  </a:lnTo>
                  <a:lnTo>
                    <a:pt x="31003" y="9263"/>
                  </a:lnTo>
                  <a:lnTo>
                    <a:pt x="31640" y="9204"/>
                  </a:lnTo>
                  <a:lnTo>
                    <a:pt x="32340" y="9146"/>
                  </a:lnTo>
                  <a:lnTo>
                    <a:pt x="32913" y="9087"/>
                  </a:lnTo>
                  <a:lnTo>
                    <a:pt x="33550" y="8970"/>
                  </a:lnTo>
                  <a:lnTo>
                    <a:pt x="34123" y="8911"/>
                  </a:lnTo>
                  <a:lnTo>
                    <a:pt x="34695" y="8794"/>
                  </a:lnTo>
                  <a:lnTo>
                    <a:pt x="35205" y="8735"/>
                  </a:lnTo>
                  <a:lnTo>
                    <a:pt x="35778" y="8677"/>
                  </a:lnTo>
                  <a:lnTo>
                    <a:pt x="36414" y="8559"/>
                  </a:lnTo>
                  <a:lnTo>
                    <a:pt x="36987" y="8501"/>
                  </a:lnTo>
                  <a:lnTo>
                    <a:pt x="37688" y="8501"/>
                  </a:lnTo>
                  <a:lnTo>
                    <a:pt x="38324" y="8442"/>
                  </a:lnTo>
                  <a:lnTo>
                    <a:pt x="39088" y="8442"/>
                  </a:lnTo>
                  <a:lnTo>
                    <a:pt x="39852" y="8501"/>
                  </a:lnTo>
                  <a:lnTo>
                    <a:pt x="40234" y="9087"/>
                  </a:lnTo>
                  <a:lnTo>
                    <a:pt x="40807" y="9849"/>
                  </a:lnTo>
                  <a:lnTo>
                    <a:pt x="41443" y="10787"/>
                  </a:lnTo>
                  <a:lnTo>
                    <a:pt x="42144" y="11725"/>
                  </a:lnTo>
                  <a:lnTo>
                    <a:pt x="42844" y="12604"/>
                  </a:lnTo>
                  <a:lnTo>
                    <a:pt x="43417" y="13366"/>
                  </a:lnTo>
                  <a:lnTo>
                    <a:pt x="43799" y="13894"/>
                  </a:lnTo>
                  <a:lnTo>
                    <a:pt x="43990" y="14129"/>
                  </a:lnTo>
                  <a:lnTo>
                    <a:pt x="44499" y="14011"/>
                  </a:lnTo>
                  <a:lnTo>
                    <a:pt x="45136" y="13894"/>
                  </a:lnTo>
                  <a:lnTo>
                    <a:pt x="45709" y="13777"/>
                  </a:lnTo>
                  <a:lnTo>
                    <a:pt x="46345" y="13660"/>
                  </a:lnTo>
                  <a:lnTo>
                    <a:pt x="47046" y="13601"/>
                  </a:lnTo>
                  <a:lnTo>
                    <a:pt x="47746" y="13484"/>
                  </a:lnTo>
                  <a:lnTo>
                    <a:pt x="48382" y="13366"/>
                  </a:lnTo>
                  <a:lnTo>
                    <a:pt x="49146" y="13308"/>
                  </a:lnTo>
                  <a:lnTo>
                    <a:pt x="49847" y="13191"/>
                  </a:lnTo>
                  <a:lnTo>
                    <a:pt x="50547" y="13132"/>
                  </a:lnTo>
                  <a:lnTo>
                    <a:pt x="51184" y="13073"/>
                  </a:lnTo>
                  <a:lnTo>
                    <a:pt x="51884" y="12956"/>
                  </a:lnTo>
                  <a:lnTo>
                    <a:pt x="52520" y="12897"/>
                  </a:lnTo>
                  <a:lnTo>
                    <a:pt x="53157" y="12839"/>
                  </a:lnTo>
                  <a:lnTo>
                    <a:pt x="53730" y="12780"/>
                  </a:lnTo>
                  <a:lnTo>
                    <a:pt x="54239" y="12722"/>
                  </a:lnTo>
                  <a:lnTo>
                    <a:pt x="55321" y="13542"/>
                  </a:lnTo>
                  <a:lnTo>
                    <a:pt x="56213" y="14363"/>
                  </a:lnTo>
                  <a:lnTo>
                    <a:pt x="56977" y="15125"/>
                  </a:lnTo>
                  <a:lnTo>
                    <a:pt x="57613" y="15946"/>
                  </a:lnTo>
                  <a:lnTo>
                    <a:pt x="58186" y="16825"/>
                  </a:lnTo>
                  <a:lnTo>
                    <a:pt x="58823" y="17705"/>
                  </a:lnTo>
                  <a:lnTo>
                    <a:pt x="59523" y="18760"/>
                  </a:lnTo>
                  <a:lnTo>
                    <a:pt x="60351" y="19932"/>
                  </a:lnTo>
                  <a:lnTo>
                    <a:pt x="61369" y="18877"/>
                  </a:lnTo>
                  <a:lnTo>
                    <a:pt x="60478" y="17822"/>
                  </a:lnTo>
                  <a:lnTo>
                    <a:pt x="59714" y="16884"/>
                  </a:lnTo>
                  <a:lnTo>
                    <a:pt x="59014" y="15946"/>
                  </a:lnTo>
                  <a:lnTo>
                    <a:pt x="58377" y="15125"/>
                  </a:lnTo>
                  <a:lnTo>
                    <a:pt x="57677" y="14304"/>
                  </a:lnTo>
                  <a:lnTo>
                    <a:pt x="56913" y="13484"/>
                  </a:lnTo>
                  <a:lnTo>
                    <a:pt x="56085" y="12722"/>
                  </a:lnTo>
                  <a:lnTo>
                    <a:pt x="55130" y="11960"/>
                  </a:lnTo>
                  <a:lnTo>
                    <a:pt x="54685" y="11960"/>
                  </a:lnTo>
                  <a:lnTo>
                    <a:pt x="54112" y="12018"/>
                  </a:lnTo>
                  <a:lnTo>
                    <a:pt x="53475" y="12077"/>
                  </a:lnTo>
                  <a:lnTo>
                    <a:pt x="52711" y="12135"/>
                  </a:lnTo>
                  <a:lnTo>
                    <a:pt x="51947" y="12194"/>
                  </a:lnTo>
                  <a:lnTo>
                    <a:pt x="51120" y="12253"/>
                  </a:lnTo>
                  <a:lnTo>
                    <a:pt x="50292" y="12370"/>
                  </a:lnTo>
                  <a:lnTo>
                    <a:pt x="49401" y="12487"/>
                  </a:lnTo>
                  <a:lnTo>
                    <a:pt x="48573" y="12604"/>
                  </a:lnTo>
                  <a:lnTo>
                    <a:pt x="47746" y="12722"/>
                  </a:lnTo>
                  <a:lnTo>
                    <a:pt x="46982" y="12839"/>
                  </a:lnTo>
                  <a:lnTo>
                    <a:pt x="46218" y="12956"/>
                  </a:lnTo>
                  <a:lnTo>
                    <a:pt x="45581" y="13073"/>
                  </a:lnTo>
                  <a:lnTo>
                    <a:pt x="45072" y="13191"/>
                  </a:lnTo>
                  <a:lnTo>
                    <a:pt x="44626" y="13308"/>
                  </a:lnTo>
                  <a:lnTo>
                    <a:pt x="44308" y="13425"/>
                  </a:lnTo>
                  <a:lnTo>
                    <a:pt x="44117" y="12956"/>
                  </a:lnTo>
                  <a:lnTo>
                    <a:pt x="43799" y="12311"/>
                  </a:lnTo>
                  <a:lnTo>
                    <a:pt x="43290" y="11549"/>
                  </a:lnTo>
                  <a:lnTo>
                    <a:pt x="42717" y="10670"/>
                  </a:lnTo>
                  <a:lnTo>
                    <a:pt x="42080" y="9790"/>
                  </a:lnTo>
                  <a:lnTo>
                    <a:pt x="41443" y="8911"/>
                  </a:lnTo>
                  <a:lnTo>
                    <a:pt x="40871" y="8090"/>
                  </a:lnTo>
                  <a:lnTo>
                    <a:pt x="40425" y="7387"/>
                  </a:lnTo>
                  <a:lnTo>
                    <a:pt x="39725" y="7387"/>
                  </a:lnTo>
                  <a:lnTo>
                    <a:pt x="39024" y="7387"/>
                  </a:lnTo>
                  <a:lnTo>
                    <a:pt x="38388" y="7387"/>
                  </a:lnTo>
                  <a:lnTo>
                    <a:pt x="37688" y="7446"/>
                  </a:lnTo>
                  <a:lnTo>
                    <a:pt x="37051" y="7504"/>
                  </a:lnTo>
                  <a:lnTo>
                    <a:pt x="36414" y="7563"/>
                  </a:lnTo>
                  <a:lnTo>
                    <a:pt x="35778" y="7621"/>
                  </a:lnTo>
                  <a:lnTo>
                    <a:pt x="35141" y="7680"/>
                  </a:lnTo>
                  <a:lnTo>
                    <a:pt x="34504" y="7739"/>
                  </a:lnTo>
                  <a:lnTo>
                    <a:pt x="33868" y="7797"/>
                  </a:lnTo>
                  <a:lnTo>
                    <a:pt x="33231" y="7915"/>
                  </a:lnTo>
                  <a:lnTo>
                    <a:pt x="32595" y="7973"/>
                  </a:lnTo>
                  <a:lnTo>
                    <a:pt x="31894" y="8032"/>
                  </a:lnTo>
                  <a:lnTo>
                    <a:pt x="31258" y="8090"/>
                  </a:lnTo>
                  <a:lnTo>
                    <a:pt x="30558" y="8149"/>
                  </a:lnTo>
                  <a:lnTo>
                    <a:pt x="29857" y="8149"/>
                  </a:lnTo>
                  <a:lnTo>
                    <a:pt x="27375" y="345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00" name="Shape 700"/>
            <p:cNvSpPr/>
            <p:nvPr/>
          </p:nvSpPr>
          <p:spPr>
            <a:xfrm>
              <a:off x="329425" y="2355150"/>
              <a:ext cx="1529475" cy="492450"/>
            </a:xfrm>
            <a:custGeom>
              <a:avLst/>
              <a:gdLst/>
              <a:ahLst/>
              <a:cxnLst/>
              <a:rect l="0" t="0" r="0" b="0"/>
              <a:pathLst>
                <a:path w="61179" h="19698" extrusionOk="0">
                  <a:moveTo>
                    <a:pt x="60160" y="19697"/>
                  </a:moveTo>
                  <a:lnTo>
                    <a:pt x="59396" y="19463"/>
                  </a:lnTo>
                  <a:lnTo>
                    <a:pt x="58059" y="19052"/>
                  </a:lnTo>
                  <a:lnTo>
                    <a:pt x="56149" y="18525"/>
                  </a:lnTo>
                  <a:lnTo>
                    <a:pt x="53857" y="17821"/>
                  </a:lnTo>
                  <a:lnTo>
                    <a:pt x="51120" y="17001"/>
                  </a:lnTo>
                  <a:lnTo>
                    <a:pt x="48192" y="16121"/>
                  </a:lnTo>
                  <a:lnTo>
                    <a:pt x="45072" y="15183"/>
                  </a:lnTo>
                  <a:lnTo>
                    <a:pt x="41826" y="14187"/>
                  </a:lnTo>
                  <a:lnTo>
                    <a:pt x="38515" y="13249"/>
                  </a:lnTo>
                  <a:lnTo>
                    <a:pt x="35332" y="12252"/>
                  </a:lnTo>
                  <a:lnTo>
                    <a:pt x="32277" y="11373"/>
                  </a:lnTo>
                  <a:lnTo>
                    <a:pt x="29412" y="10494"/>
                  </a:lnTo>
                  <a:lnTo>
                    <a:pt x="26929" y="9731"/>
                  </a:lnTo>
                  <a:lnTo>
                    <a:pt x="24765" y="9087"/>
                  </a:lnTo>
                  <a:lnTo>
                    <a:pt x="23173" y="8559"/>
                  </a:lnTo>
                  <a:lnTo>
                    <a:pt x="22091" y="8207"/>
                  </a:lnTo>
                  <a:lnTo>
                    <a:pt x="21900" y="8149"/>
                  </a:lnTo>
                  <a:lnTo>
                    <a:pt x="21391" y="7973"/>
                  </a:lnTo>
                  <a:lnTo>
                    <a:pt x="20499" y="7738"/>
                  </a:lnTo>
                  <a:lnTo>
                    <a:pt x="19417" y="7328"/>
                  </a:lnTo>
                  <a:lnTo>
                    <a:pt x="18017" y="6918"/>
                  </a:lnTo>
                  <a:lnTo>
                    <a:pt x="16489" y="6449"/>
                  </a:lnTo>
                  <a:lnTo>
                    <a:pt x="14834" y="5921"/>
                  </a:lnTo>
                  <a:lnTo>
                    <a:pt x="13051" y="5335"/>
                  </a:lnTo>
                  <a:lnTo>
                    <a:pt x="11205" y="4690"/>
                  </a:lnTo>
                  <a:lnTo>
                    <a:pt x="9359" y="4104"/>
                  </a:lnTo>
                  <a:lnTo>
                    <a:pt x="7513" y="3459"/>
                  </a:lnTo>
                  <a:lnTo>
                    <a:pt x="5730" y="2873"/>
                  </a:lnTo>
                  <a:lnTo>
                    <a:pt x="4011" y="2286"/>
                  </a:lnTo>
                  <a:lnTo>
                    <a:pt x="2483" y="1700"/>
                  </a:lnTo>
                  <a:lnTo>
                    <a:pt x="1147" y="1231"/>
                  </a:lnTo>
                  <a:lnTo>
                    <a:pt x="1" y="762"/>
                  </a:lnTo>
                  <a:lnTo>
                    <a:pt x="1" y="528"/>
                  </a:lnTo>
                  <a:lnTo>
                    <a:pt x="446" y="293"/>
                  </a:lnTo>
                  <a:lnTo>
                    <a:pt x="956" y="59"/>
                  </a:lnTo>
                  <a:lnTo>
                    <a:pt x="1338" y="0"/>
                  </a:lnTo>
                  <a:lnTo>
                    <a:pt x="2420" y="469"/>
                  </a:lnTo>
                  <a:lnTo>
                    <a:pt x="3629" y="938"/>
                  </a:lnTo>
                  <a:lnTo>
                    <a:pt x="4966" y="1407"/>
                  </a:lnTo>
                  <a:lnTo>
                    <a:pt x="6367" y="1876"/>
                  </a:lnTo>
                  <a:lnTo>
                    <a:pt x="7831" y="2345"/>
                  </a:lnTo>
                  <a:lnTo>
                    <a:pt x="9359" y="2873"/>
                  </a:lnTo>
                  <a:lnTo>
                    <a:pt x="10887" y="3342"/>
                  </a:lnTo>
                  <a:lnTo>
                    <a:pt x="12415" y="3811"/>
                  </a:lnTo>
                  <a:lnTo>
                    <a:pt x="13879" y="4280"/>
                  </a:lnTo>
                  <a:lnTo>
                    <a:pt x="15279" y="4690"/>
                  </a:lnTo>
                  <a:lnTo>
                    <a:pt x="16616" y="5100"/>
                  </a:lnTo>
                  <a:lnTo>
                    <a:pt x="17889" y="5511"/>
                  </a:lnTo>
                  <a:lnTo>
                    <a:pt x="18972" y="5862"/>
                  </a:lnTo>
                  <a:lnTo>
                    <a:pt x="19926" y="6156"/>
                  </a:lnTo>
                  <a:lnTo>
                    <a:pt x="20754" y="6449"/>
                  </a:lnTo>
                  <a:lnTo>
                    <a:pt x="21327" y="6683"/>
                  </a:lnTo>
                  <a:lnTo>
                    <a:pt x="61178" y="18408"/>
                  </a:lnTo>
                  <a:lnTo>
                    <a:pt x="60160" y="1969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01" name="Shape 701"/>
            <p:cNvSpPr/>
            <p:nvPr/>
          </p:nvSpPr>
          <p:spPr>
            <a:xfrm>
              <a:off x="657275" y="2173400"/>
              <a:ext cx="1421250" cy="426525"/>
            </a:xfrm>
            <a:custGeom>
              <a:avLst/>
              <a:gdLst/>
              <a:ahLst/>
              <a:cxnLst/>
              <a:rect l="0" t="0" r="0" b="0"/>
              <a:pathLst>
                <a:path w="56850" h="17061" extrusionOk="0">
                  <a:moveTo>
                    <a:pt x="56850" y="16181"/>
                  </a:moveTo>
                  <a:lnTo>
                    <a:pt x="55958" y="16005"/>
                  </a:lnTo>
                  <a:lnTo>
                    <a:pt x="54685" y="15653"/>
                  </a:lnTo>
                  <a:lnTo>
                    <a:pt x="53157" y="15243"/>
                  </a:lnTo>
                  <a:lnTo>
                    <a:pt x="51375" y="14715"/>
                  </a:lnTo>
                  <a:lnTo>
                    <a:pt x="49401" y="14129"/>
                  </a:lnTo>
                  <a:lnTo>
                    <a:pt x="47301" y="13484"/>
                  </a:lnTo>
                  <a:lnTo>
                    <a:pt x="45009" y="12781"/>
                  </a:lnTo>
                  <a:lnTo>
                    <a:pt x="42717" y="12077"/>
                  </a:lnTo>
                  <a:lnTo>
                    <a:pt x="40425" y="11315"/>
                  </a:lnTo>
                  <a:lnTo>
                    <a:pt x="38133" y="10612"/>
                  </a:lnTo>
                  <a:lnTo>
                    <a:pt x="35905" y="9908"/>
                  </a:lnTo>
                  <a:lnTo>
                    <a:pt x="33804" y="9205"/>
                  </a:lnTo>
                  <a:lnTo>
                    <a:pt x="31895" y="8618"/>
                  </a:lnTo>
                  <a:lnTo>
                    <a:pt x="30176" y="8091"/>
                  </a:lnTo>
                  <a:lnTo>
                    <a:pt x="28712" y="7622"/>
                  </a:lnTo>
                  <a:lnTo>
                    <a:pt x="27566" y="7270"/>
                  </a:lnTo>
                  <a:lnTo>
                    <a:pt x="26611" y="6977"/>
                  </a:lnTo>
                  <a:lnTo>
                    <a:pt x="25401" y="6625"/>
                  </a:lnTo>
                  <a:lnTo>
                    <a:pt x="24001" y="6215"/>
                  </a:lnTo>
                  <a:lnTo>
                    <a:pt x="22409" y="5805"/>
                  </a:lnTo>
                  <a:lnTo>
                    <a:pt x="20690" y="5277"/>
                  </a:lnTo>
                  <a:lnTo>
                    <a:pt x="18844" y="4749"/>
                  </a:lnTo>
                  <a:lnTo>
                    <a:pt x="16871" y="4163"/>
                  </a:lnTo>
                  <a:lnTo>
                    <a:pt x="14897" y="3636"/>
                  </a:lnTo>
                  <a:lnTo>
                    <a:pt x="12924" y="3049"/>
                  </a:lnTo>
                  <a:lnTo>
                    <a:pt x="10950" y="2463"/>
                  </a:lnTo>
                  <a:lnTo>
                    <a:pt x="9041" y="1936"/>
                  </a:lnTo>
                  <a:lnTo>
                    <a:pt x="7194" y="1467"/>
                  </a:lnTo>
                  <a:lnTo>
                    <a:pt x="5476" y="998"/>
                  </a:lnTo>
                  <a:lnTo>
                    <a:pt x="3884" y="587"/>
                  </a:lnTo>
                  <a:lnTo>
                    <a:pt x="2484" y="235"/>
                  </a:lnTo>
                  <a:lnTo>
                    <a:pt x="1338" y="1"/>
                  </a:lnTo>
                  <a:lnTo>
                    <a:pt x="1" y="529"/>
                  </a:lnTo>
                  <a:lnTo>
                    <a:pt x="192" y="587"/>
                  </a:lnTo>
                  <a:lnTo>
                    <a:pt x="828" y="763"/>
                  </a:lnTo>
                  <a:lnTo>
                    <a:pt x="1783" y="998"/>
                  </a:lnTo>
                  <a:lnTo>
                    <a:pt x="3056" y="1408"/>
                  </a:lnTo>
                  <a:lnTo>
                    <a:pt x="4584" y="1818"/>
                  </a:lnTo>
                  <a:lnTo>
                    <a:pt x="6303" y="2287"/>
                  </a:lnTo>
                  <a:lnTo>
                    <a:pt x="8213" y="2873"/>
                  </a:lnTo>
                  <a:lnTo>
                    <a:pt x="10314" y="3460"/>
                  </a:lnTo>
                  <a:lnTo>
                    <a:pt x="12478" y="4046"/>
                  </a:lnTo>
                  <a:lnTo>
                    <a:pt x="14706" y="4691"/>
                  </a:lnTo>
                  <a:lnTo>
                    <a:pt x="16934" y="5336"/>
                  </a:lnTo>
                  <a:lnTo>
                    <a:pt x="19099" y="5980"/>
                  </a:lnTo>
                  <a:lnTo>
                    <a:pt x="21263" y="6567"/>
                  </a:lnTo>
                  <a:lnTo>
                    <a:pt x="23237" y="7153"/>
                  </a:lnTo>
                  <a:lnTo>
                    <a:pt x="25083" y="7739"/>
                  </a:lnTo>
                  <a:lnTo>
                    <a:pt x="26738" y="8208"/>
                  </a:lnTo>
                  <a:lnTo>
                    <a:pt x="28393" y="8736"/>
                  </a:lnTo>
                  <a:lnTo>
                    <a:pt x="30176" y="9263"/>
                  </a:lnTo>
                  <a:lnTo>
                    <a:pt x="32022" y="9850"/>
                  </a:lnTo>
                  <a:lnTo>
                    <a:pt x="33932" y="10436"/>
                  </a:lnTo>
                  <a:lnTo>
                    <a:pt x="35842" y="11081"/>
                  </a:lnTo>
                  <a:lnTo>
                    <a:pt x="37815" y="11667"/>
                  </a:lnTo>
                  <a:lnTo>
                    <a:pt x="39789" y="12312"/>
                  </a:lnTo>
                  <a:lnTo>
                    <a:pt x="41762" y="12898"/>
                  </a:lnTo>
                  <a:lnTo>
                    <a:pt x="43736" y="13543"/>
                  </a:lnTo>
                  <a:lnTo>
                    <a:pt x="45645" y="14129"/>
                  </a:lnTo>
                  <a:lnTo>
                    <a:pt x="47491" y="14715"/>
                  </a:lnTo>
                  <a:lnTo>
                    <a:pt x="49274" y="15243"/>
                  </a:lnTo>
                  <a:lnTo>
                    <a:pt x="50993" y="15770"/>
                  </a:lnTo>
                  <a:lnTo>
                    <a:pt x="52584" y="16239"/>
                  </a:lnTo>
                  <a:lnTo>
                    <a:pt x="54049" y="16650"/>
                  </a:lnTo>
                  <a:lnTo>
                    <a:pt x="55385" y="17060"/>
                  </a:lnTo>
                  <a:lnTo>
                    <a:pt x="56850" y="1618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02" name="Shape 702"/>
            <p:cNvSpPr/>
            <p:nvPr/>
          </p:nvSpPr>
          <p:spPr>
            <a:xfrm>
              <a:off x="802100" y="2110400"/>
              <a:ext cx="1349625" cy="416225"/>
            </a:xfrm>
            <a:custGeom>
              <a:avLst/>
              <a:gdLst/>
              <a:ahLst/>
              <a:cxnLst/>
              <a:rect l="0" t="0" r="0" b="0"/>
              <a:pathLst>
                <a:path w="53985" h="16649" extrusionOk="0">
                  <a:moveTo>
                    <a:pt x="53985" y="15652"/>
                  </a:moveTo>
                  <a:lnTo>
                    <a:pt x="53285" y="15477"/>
                  </a:lnTo>
                  <a:lnTo>
                    <a:pt x="52139" y="15183"/>
                  </a:lnTo>
                  <a:lnTo>
                    <a:pt x="50738" y="14773"/>
                  </a:lnTo>
                  <a:lnTo>
                    <a:pt x="49019" y="14245"/>
                  </a:lnTo>
                  <a:lnTo>
                    <a:pt x="47110" y="13659"/>
                  </a:lnTo>
                  <a:lnTo>
                    <a:pt x="45009" y="13014"/>
                  </a:lnTo>
                  <a:lnTo>
                    <a:pt x="42781" y="12311"/>
                  </a:lnTo>
                  <a:lnTo>
                    <a:pt x="40553" y="11607"/>
                  </a:lnTo>
                  <a:lnTo>
                    <a:pt x="38261" y="10904"/>
                  </a:lnTo>
                  <a:lnTo>
                    <a:pt x="36033" y="10201"/>
                  </a:lnTo>
                  <a:lnTo>
                    <a:pt x="33932" y="9556"/>
                  </a:lnTo>
                  <a:lnTo>
                    <a:pt x="31958" y="8911"/>
                  </a:lnTo>
                  <a:lnTo>
                    <a:pt x="30176" y="8383"/>
                  </a:lnTo>
                  <a:lnTo>
                    <a:pt x="28648" y="7914"/>
                  </a:lnTo>
                  <a:lnTo>
                    <a:pt x="27439" y="7504"/>
                  </a:lnTo>
                  <a:lnTo>
                    <a:pt x="26611" y="7269"/>
                  </a:lnTo>
                  <a:lnTo>
                    <a:pt x="25656" y="6976"/>
                  </a:lnTo>
                  <a:lnTo>
                    <a:pt x="24510" y="6683"/>
                  </a:lnTo>
                  <a:lnTo>
                    <a:pt x="23237" y="6273"/>
                  </a:lnTo>
                  <a:lnTo>
                    <a:pt x="21709" y="5804"/>
                  </a:lnTo>
                  <a:lnTo>
                    <a:pt x="20118" y="5335"/>
                  </a:lnTo>
                  <a:lnTo>
                    <a:pt x="18335" y="4807"/>
                  </a:lnTo>
                  <a:lnTo>
                    <a:pt x="16553" y="4280"/>
                  </a:lnTo>
                  <a:lnTo>
                    <a:pt x="14706" y="3752"/>
                  </a:lnTo>
                  <a:lnTo>
                    <a:pt x="12797" y="3224"/>
                  </a:lnTo>
                  <a:lnTo>
                    <a:pt x="10950" y="2697"/>
                  </a:lnTo>
                  <a:lnTo>
                    <a:pt x="9104" y="2169"/>
                  </a:lnTo>
                  <a:lnTo>
                    <a:pt x="7322" y="1642"/>
                  </a:lnTo>
                  <a:lnTo>
                    <a:pt x="5667" y="1173"/>
                  </a:lnTo>
                  <a:lnTo>
                    <a:pt x="4075" y="704"/>
                  </a:lnTo>
                  <a:lnTo>
                    <a:pt x="2675" y="352"/>
                  </a:lnTo>
                  <a:lnTo>
                    <a:pt x="1401" y="0"/>
                  </a:lnTo>
                  <a:lnTo>
                    <a:pt x="1" y="528"/>
                  </a:lnTo>
                  <a:lnTo>
                    <a:pt x="192" y="586"/>
                  </a:lnTo>
                  <a:lnTo>
                    <a:pt x="765" y="762"/>
                  </a:lnTo>
                  <a:lnTo>
                    <a:pt x="1720" y="997"/>
                  </a:lnTo>
                  <a:lnTo>
                    <a:pt x="2929" y="1349"/>
                  </a:lnTo>
                  <a:lnTo>
                    <a:pt x="4393" y="1759"/>
                  </a:lnTo>
                  <a:lnTo>
                    <a:pt x="6049" y="2228"/>
                  </a:lnTo>
                  <a:lnTo>
                    <a:pt x="7895" y="2814"/>
                  </a:lnTo>
                  <a:lnTo>
                    <a:pt x="9868" y="3342"/>
                  </a:lnTo>
                  <a:lnTo>
                    <a:pt x="11969" y="3987"/>
                  </a:lnTo>
                  <a:lnTo>
                    <a:pt x="14134" y="4573"/>
                  </a:lnTo>
                  <a:lnTo>
                    <a:pt x="16298" y="5218"/>
                  </a:lnTo>
                  <a:lnTo>
                    <a:pt x="18399" y="5862"/>
                  </a:lnTo>
                  <a:lnTo>
                    <a:pt x="20436" y="6449"/>
                  </a:lnTo>
                  <a:lnTo>
                    <a:pt x="22409" y="7035"/>
                  </a:lnTo>
                  <a:lnTo>
                    <a:pt x="24256" y="7563"/>
                  </a:lnTo>
                  <a:lnTo>
                    <a:pt x="25847" y="8090"/>
                  </a:lnTo>
                  <a:lnTo>
                    <a:pt x="27502" y="8618"/>
                  </a:lnTo>
                  <a:lnTo>
                    <a:pt x="29285" y="9145"/>
                  </a:lnTo>
                  <a:lnTo>
                    <a:pt x="31131" y="9673"/>
                  </a:lnTo>
                  <a:lnTo>
                    <a:pt x="32977" y="10259"/>
                  </a:lnTo>
                  <a:lnTo>
                    <a:pt x="34887" y="10845"/>
                  </a:lnTo>
                  <a:lnTo>
                    <a:pt x="36797" y="11432"/>
                  </a:lnTo>
                  <a:lnTo>
                    <a:pt x="38706" y="12018"/>
                  </a:lnTo>
                  <a:lnTo>
                    <a:pt x="40616" y="12604"/>
                  </a:lnTo>
                  <a:lnTo>
                    <a:pt x="42462" y="13190"/>
                  </a:lnTo>
                  <a:lnTo>
                    <a:pt x="44245" y="13776"/>
                  </a:lnTo>
                  <a:lnTo>
                    <a:pt x="46027" y="14363"/>
                  </a:lnTo>
                  <a:lnTo>
                    <a:pt x="47619" y="14890"/>
                  </a:lnTo>
                  <a:lnTo>
                    <a:pt x="49210" y="15359"/>
                  </a:lnTo>
                  <a:lnTo>
                    <a:pt x="50611" y="15828"/>
                  </a:lnTo>
                  <a:lnTo>
                    <a:pt x="51884" y="16239"/>
                  </a:lnTo>
                  <a:lnTo>
                    <a:pt x="53030" y="16649"/>
                  </a:lnTo>
                  <a:lnTo>
                    <a:pt x="53985" y="1565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03" name="Shape 703"/>
            <p:cNvSpPr/>
            <p:nvPr/>
          </p:nvSpPr>
          <p:spPr>
            <a:xfrm>
              <a:off x="2482750" y="1423050"/>
              <a:ext cx="331050" cy="483650"/>
            </a:xfrm>
            <a:custGeom>
              <a:avLst/>
              <a:gdLst/>
              <a:ahLst/>
              <a:cxnLst/>
              <a:rect l="0" t="0" r="0" b="0"/>
              <a:pathLst>
                <a:path w="13242" h="19346" extrusionOk="0">
                  <a:moveTo>
                    <a:pt x="0" y="762"/>
                  </a:moveTo>
                  <a:lnTo>
                    <a:pt x="573" y="469"/>
                  </a:lnTo>
                  <a:lnTo>
                    <a:pt x="1274" y="176"/>
                  </a:lnTo>
                  <a:lnTo>
                    <a:pt x="2037" y="0"/>
                  </a:lnTo>
                  <a:lnTo>
                    <a:pt x="2801" y="0"/>
                  </a:lnTo>
                  <a:lnTo>
                    <a:pt x="3565" y="118"/>
                  </a:lnTo>
                  <a:lnTo>
                    <a:pt x="4329" y="528"/>
                  </a:lnTo>
                  <a:lnTo>
                    <a:pt x="5093" y="1173"/>
                  </a:lnTo>
                  <a:lnTo>
                    <a:pt x="5730" y="2169"/>
                  </a:lnTo>
                  <a:lnTo>
                    <a:pt x="6239" y="3166"/>
                  </a:lnTo>
                  <a:lnTo>
                    <a:pt x="6494" y="3928"/>
                  </a:lnTo>
                  <a:lnTo>
                    <a:pt x="6621" y="4514"/>
                  </a:lnTo>
                  <a:lnTo>
                    <a:pt x="6748" y="4925"/>
                  </a:lnTo>
                  <a:lnTo>
                    <a:pt x="6812" y="5335"/>
                  </a:lnTo>
                  <a:lnTo>
                    <a:pt x="6939" y="5745"/>
                  </a:lnTo>
                  <a:lnTo>
                    <a:pt x="7321" y="6214"/>
                  </a:lnTo>
                  <a:lnTo>
                    <a:pt x="7894" y="6801"/>
                  </a:lnTo>
                  <a:lnTo>
                    <a:pt x="8595" y="7445"/>
                  </a:lnTo>
                  <a:lnTo>
                    <a:pt x="9295" y="8149"/>
                  </a:lnTo>
                  <a:lnTo>
                    <a:pt x="9931" y="8794"/>
                  </a:lnTo>
                  <a:lnTo>
                    <a:pt x="10504" y="9439"/>
                  </a:lnTo>
                  <a:lnTo>
                    <a:pt x="11014" y="10142"/>
                  </a:lnTo>
                  <a:lnTo>
                    <a:pt x="11396" y="10787"/>
                  </a:lnTo>
                  <a:lnTo>
                    <a:pt x="11650" y="11549"/>
                  </a:lnTo>
                  <a:lnTo>
                    <a:pt x="11841" y="12311"/>
                  </a:lnTo>
                  <a:lnTo>
                    <a:pt x="12032" y="13659"/>
                  </a:lnTo>
                  <a:lnTo>
                    <a:pt x="12032" y="14656"/>
                  </a:lnTo>
                  <a:lnTo>
                    <a:pt x="12032" y="15242"/>
                  </a:lnTo>
                  <a:lnTo>
                    <a:pt x="12032" y="15477"/>
                  </a:lnTo>
                  <a:lnTo>
                    <a:pt x="12159" y="15594"/>
                  </a:lnTo>
                  <a:lnTo>
                    <a:pt x="12414" y="15828"/>
                  </a:lnTo>
                  <a:lnTo>
                    <a:pt x="12732" y="16180"/>
                  </a:lnTo>
                  <a:lnTo>
                    <a:pt x="13051" y="16649"/>
                  </a:lnTo>
                  <a:lnTo>
                    <a:pt x="13242" y="17177"/>
                  </a:lnTo>
                  <a:lnTo>
                    <a:pt x="13242" y="17763"/>
                  </a:lnTo>
                  <a:lnTo>
                    <a:pt x="13051" y="18349"/>
                  </a:lnTo>
                  <a:lnTo>
                    <a:pt x="12478" y="18877"/>
                  </a:lnTo>
                  <a:lnTo>
                    <a:pt x="11905" y="19170"/>
                  </a:lnTo>
                  <a:lnTo>
                    <a:pt x="11205" y="19287"/>
                  </a:lnTo>
                  <a:lnTo>
                    <a:pt x="10377" y="19346"/>
                  </a:lnTo>
                  <a:lnTo>
                    <a:pt x="9613" y="19346"/>
                  </a:lnTo>
                  <a:lnTo>
                    <a:pt x="8913" y="19287"/>
                  </a:lnTo>
                  <a:lnTo>
                    <a:pt x="8340" y="19228"/>
                  </a:lnTo>
                  <a:lnTo>
                    <a:pt x="7894" y="19170"/>
                  </a:lnTo>
                  <a:lnTo>
                    <a:pt x="7767" y="19170"/>
                  </a:lnTo>
                  <a:lnTo>
                    <a:pt x="4711" y="18115"/>
                  </a:lnTo>
                  <a:lnTo>
                    <a:pt x="1274" y="11314"/>
                  </a:lnTo>
                  <a:lnTo>
                    <a:pt x="0" y="762"/>
                  </a:lnTo>
                  <a:close/>
                </a:path>
              </a:pathLst>
            </a:custGeom>
            <a:solidFill>
              <a:srgbClr val="CC8C7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04" name="Shape 704"/>
            <p:cNvSpPr/>
            <p:nvPr/>
          </p:nvSpPr>
          <p:spPr>
            <a:xfrm>
              <a:off x="1021750" y="243275"/>
              <a:ext cx="1698150" cy="2048875"/>
            </a:xfrm>
            <a:custGeom>
              <a:avLst/>
              <a:gdLst/>
              <a:ahLst/>
              <a:cxnLst/>
              <a:rect l="0" t="0" r="0" b="0"/>
              <a:pathLst>
                <a:path w="67926" h="81955" extrusionOk="0">
                  <a:moveTo>
                    <a:pt x="14960" y="20460"/>
                  </a:moveTo>
                  <a:lnTo>
                    <a:pt x="14769" y="20811"/>
                  </a:lnTo>
                  <a:lnTo>
                    <a:pt x="14387" y="21749"/>
                  </a:lnTo>
                  <a:lnTo>
                    <a:pt x="13751" y="23156"/>
                  </a:lnTo>
                  <a:lnTo>
                    <a:pt x="13050" y="24798"/>
                  </a:lnTo>
                  <a:lnTo>
                    <a:pt x="12287" y="26556"/>
                  </a:lnTo>
                  <a:lnTo>
                    <a:pt x="11650" y="28315"/>
                  </a:lnTo>
                  <a:lnTo>
                    <a:pt x="11141" y="29898"/>
                  </a:lnTo>
                  <a:lnTo>
                    <a:pt x="10886" y="31070"/>
                  </a:lnTo>
                  <a:lnTo>
                    <a:pt x="10631" y="33298"/>
                  </a:lnTo>
                  <a:lnTo>
                    <a:pt x="10249" y="35525"/>
                  </a:lnTo>
                  <a:lnTo>
                    <a:pt x="9931" y="37343"/>
                  </a:lnTo>
                  <a:lnTo>
                    <a:pt x="9804" y="38046"/>
                  </a:lnTo>
                  <a:lnTo>
                    <a:pt x="9485" y="38750"/>
                  </a:lnTo>
                  <a:lnTo>
                    <a:pt x="8722" y="40626"/>
                  </a:lnTo>
                  <a:lnTo>
                    <a:pt x="7639" y="43264"/>
                  </a:lnTo>
                  <a:lnTo>
                    <a:pt x="6430" y="46371"/>
                  </a:lnTo>
                  <a:lnTo>
                    <a:pt x="5220" y="49536"/>
                  </a:lnTo>
                  <a:lnTo>
                    <a:pt x="4138" y="52409"/>
                  </a:lnTo>
                  <a:lnTo>
                    <a:pt x="3374" y="54578"/>
                  </a:lnTo>
                  <a:lnTo>
                    <a:pt x="3056" y="55692"/>
                  </a:lnTo>
                  <a:lnTo>
                    <a:pt x="3247" y="56805"/>
                  </a:lnTo>
                  <a:lnTo>
                    <a:pt x="3629" y="57978"/>
                  </a:lnTo>
                  <a:lnTo>
                    <a:pt x="3947" y="58916"/>
                  </a:lnTo>
                  <a:lnTo>
                    <a:pt x="4138" y="59326"/>
                  </a:lnTo>
                  <a:lnTo>
                    <a:pt x="3947" y="59619"/>
                  </a:lnTo>
                  <a:lnTo>
                    <a:pt x="3374" y="60323"/>
                  </a:lnTo>
                  <a:lnTo>
                    <a:pt x="2674" y="61437"/>
                  </a:lnTo>
                  <a:lnTo>
                    <a:pt x="1846" y="62844"/>
                  </a:lnTo>
                  <a:lnTo>
                    <a:pt x="1019" y="64485"/>
                  </a:lnTo>
                  <a:lnTo>
                    <a:pt x="382" y="66185"/>
                  </a:lnTo>
                  <a:lnTo>
                    <a:pt x="0" y="67944"/>
                  </a:lnTo>
                  <a:lnTo>
                    <a:pt x="64" y="69644"/>
                  </a:lnTo>
                  <a:lnTo>
                    <a:pt x="382" y="70758"/>
                  </a:lnTo>
                  <a:lnTo>
                    <a:pt x="955" y="71754"/>
                  </a:lnTo>
                  <a:lnTo>
                    <a:pt x="1719" y="72575"/>
                  </a:lnTo>
                  <a:lnTo>
                    <a:pt x="2610" y="73278"/>
                  </a:lnTo>
                  <a:lnTo>
                    <a:pt x="3692" y="73923"/>
                  </a:lnTo>
                  <a:lnTo>
                    <a:pt x="4902" y="74333"/>
                  </a:lnTo>
                  <a:lnTo>
                    <a:pt x="6239" y="74685"/>
                  </a:lnTo>
                  <a:lnTo>
                    <a:pt x="7703" y="74861"/>
                  </a:lnTo>
                  <a:lnTo>
                    <a:pt x="9167" y="74920"/>
                  </a:lnTo>
                  <a:lnTo>
                    <a:pt x="10504" y="74978"/>
                  </a:lnTo>
                  <a:lnTo>
                    <a:pt x="11714" y="74978"/>
                  </a:lnTo>
                  <a:lnTo>
                    <a:pt x="12923" y="75037"/>
                  </a:lnTo>
                  <a:lnTo>
                    <a:pt x="13942" y="75096"/>
                  </a:lnTo>
                  <a:lnTo>
                    <a:pt x="14960" y="75213"/>
                  </a:lnTo>
                  <a:lnTo>
                    <a:pt x="15851" y="75447"/>
                  </a:lnTo>
                  <a:lnTo>
                    <a:pt x="16615" y="75740"/>
                  </a:lnTo>
                  <a:lnTo>
                    <a:pt x="16997" y="75916"/>
                  </a:lnTo>
                  <a:lnTo>
                    <a:pt x="17379" y="76151"/>
                  </a:lnTo>
                  <a:lnTo>
                    <a:pt x="17761" y="76385"/>
                  </a:lnTo>
                  <a:lnTo>
                    <a:pt x="18207" y="76620"/>
                  </a:lnTo>
                  <a:lnTo>
                    <a:pt x="18653" y="76854"/>
                  </a:lnTo>
                  <a:lnTo>
                    <a:pt x="19098" y="77147"/>
                  </a:lnTo>
                  <a:lnTo>
                    <a:pt x="19671" y="77382"/>
                  </a:lnTo>
                  <a:lnTo>
                    <a:pt x="20244" y="77675"/>
                  </a:lnTo>
                  <a:lnTo>
                    <a:pt x="20881" y="77968"/>
                  </a:lnTo>
                  <a:lnTo>
                    <a:pt x="21581" y="78261"/>
                  </a:lnTo>
                  <a:lnTo>
                    <a:pt x="22409" y="78613"/>
                  </a:lnTo>
                  <a:lnTo>
                    <a:pt x="23300" y="78906"/>
                  </a:lnTo>
                  <a:lnTo>
                    <a:pt x="24255" y="79258"/>
                  </a:lnTo>
                  <a:lnTo>
                    <a:pt x="25337" y="79610"/>
                  </a:lnTo>
                  <a:lnTo>
                    <a:pt x="26546" y="80020"/>
                  </a:lnTo>
                  <a:lnTo>
                    <a:pt x="27820" y="80372"/>
                  </a:lnTo>
                  <a:lnTo>
                    <a:pt x="29157" y="80723"/>
                  </a:lnTo>
                  <a:lnTo>
                    <a:pt x="30493" y="81075"/>
                  </a:lnTo>
                  <a:lnTo>
                    <a:pt x="31767" y="81310"/>
                  </a:lnTo>
                  <a:lnTo>
                    <a:pt x="32976" y="81544"/>
                  </a:lnTo>
                  <a:lnTo>
                    <a:pt x="34122" y="81720"/>
                  </a:lnTo>
                  <a:lnTo>
                    <a:pt x="35268" y="81837"/>
                  </a:lnTo>
                  <a:lnTo>
                    <a:pt x="36350" y="81954"/>
                  </a:lnTo>
                  <a:lnTo>
                    <a:pt x="37432" y="81954"/>
                  </a:lnTo>
                  <a:lnTo>
                    <a:pt x="38515" y="81954"/>
                  </a:lnTo>
                  <a:lnTo>
                    <a:pt x="39533" y="81954"/>
                  </a:lnTo>
                  <a:lnTo>
                    <a:pt x="40552" y="81837"/>
                  </a:lnTo>
                  <a:lnTo>
                    <a:pt x="41634" y="81779"/>
                  </a:lnTo>
                  <a:lnTo>
                    <a:pt x="42653" y="81603"/>
                  </a:lnTo>
                  <a:lnTo>
                    <a:pt x="43735" y="81427"/>
                  </a:lnTo>
                  <a:lnTo>
                    <a:pt x="44817" y="81251"/>
                  </a:lnTo>
                  <a:lnTo>
                    <a:pt x="45899" y="81016"/>
                  </a:lnTo>
                  <a:lnTo>
                    <a:pt x="46981" y="80723"/>
                  </a:lnTo>
                  <a:lnTo>
                    <a:pt x="47936" y="80372"/>
                  </a:lnTo>
                  <a:lnTo>
                    <a:pt x="48891" y="79961"/>
                  </a:lnTo>
                  <a:lnTo>
                    <a:pt x="49719" y="79434"/>
                  </a:lnTo>
                  <a:lnTo>
                    <a:pt x="50546" y="78906"/>
                  </a:lnTo>
                  <a:lnTo>
                    <a:pt x="51310" y="78320"/>
                  </a:lnTo>
                  <a:lnTo>
                    <a:pt x="52011" y="77675"/>
                  </a:lnTo>
                  <a:lnTo>
                    <a:pt x="52711" y="77030"/>
                  </a:lnTo>
                  <a:lnTo>
                    <a:pt x="53411" y="76327"/>
                  </a:lnTo>
                  <a:lnTo>
                    <a:pt x="54048" y="75623"/>
                  </a:lnTo>
                  <a:lnTo>
                    <a:pt x="54684" y="74978"/>
                  </a:lnTo>
                  <a:lnTo>
                    <a:pt x="55321" y="74275"/>
                  </a:lnTo>
                  <a:lnTo>
                    <a:pt x="55958" y="73630"/>
                  </a:lnTo>
                  <a:lnTo>
                    <a:pt x="56658" y="72985"/>
                  </a:lnTo>
                  <a:lnTo>
                    <a:pt x="57358" y="72399"/>
                  </a:lnTo>
                  <a:lnTo>
                    <a:pt x="58058" y="71813"/>
                  </a:lnTo>
                  <a:lnTo>
                    <a:pt x="59586" y="70758"/>
                  </a:lnTo>
                  <a:lnTo>
                    <a:pt x="61241" y="69820"/>
                  </a:lnTo>
                  <a:lnTo>
                    <a:pt x="62897" y="68999"/>
                  </a:lnTo>
                  <a:lnTo>
                    <a:pt x="64488" y="68295"/>
                  </a:lnTo>
                  <a:lnTo>
                    <a:pt x="65825" y="67709"/>
                  </a:lnTo>
                  <a:lnTo>
                    <a:pt x="66971" y="67299"/>
                  </a:lnTo>
                  <a:lnTo>
                    <a:pt x="67671" y="67064"/>
                  </a:lnTo>
                  <a:lnTo>
                    <a:pt x="67926" y="66947"/>
                  </a:lnTo>
                  <a:lnTo>
                    <a:pt x="67798" y="66830"/>
                  </a:lnTo>
                  <a:lnTo>
                    <a:pt x="67480" y="66537"/>
                  </a:lnTo>
                  <a:lnTo>
                    <a:pt x="66971" y="66068"/>
                  </a:lnTo>
                  <a:lnTo>
                    <a:pt x="66398" y="65540"/>
                  </a:lnTo>
                  <a:lnTo>
                    <a:pt x="65825" y="64954"/>
                  </a:lnTo>
                  <a:lnTo>
                    <a:pt x="65252" y="64368"/>
                  </a:lnTo>
                  <a:lnTo>
                    <a:pt x="64743" y="63840"/>
                  </a:lnTo>
                  <a:lnTo>
                    <a:pt x="64424" y="63430"/>
                  </a:lnTo>
                  <a:lnTo>
                    <a:pt x="64106" y="62902"/>
                  </a:lnTo>
                  <a:lnTo>
                    <a:pt x="63597" y="61964"/>
                  </a:lnTo>
                  <a:lnTo>
                    <a:pt x="63024" y="60850"/>
                  </a:lnTo>
                  <a:lnTo>
                    <a:pt x="62387" y="59678"/>
                  </a:lnTo>
                  <a:lnTo>
                    <a:pt x="61814" y="58505"/>
                  </a:lnTo>
                  <a:lnTo>
                    <a:pt x="61305" y="57509"/>
                  </a:lnTo>
                  <a:lnTo>
                    <a:pt x="60987" y="56805"/>
                  </a:lnTo>
                  <a:lnTo>
                    <a:pt x="60859" y="56571"/>
                  </a:lnTo>
                  <a:lnTo>
                    <a:pt x="60859" y="55516"/>
                  </a:lnTo>
                  <a:lnTo>
                    <a:pt x="60796" y="53054"/>
                  </a:lnTo>
                  <a:lnTo>
                    <a:pt x="60605" y="50122"/>
                  </a:lnTo>
                  <a:lnTo>
                    <a:pt x="60287" y="47778"/>
                  </a:lnTo>
                  <a:lnTo>
                    <a:pt x="59968" y="46722"/>
                  </a:lnTo>
                  <a:lnTo>
                    <a:pt x="59586" y="45433"/>
                  </a:lnTo>
                  <a:lnTo>
                    <a:pt x="59077" y="44026"/>
                  </a:lnTo>
                  <a:lnTo>
                    <a:pt x="58568" y="42560"/>
                  </a:lnTo>
                  <a:lnTo>
                    <a:pt x="58058" y="41270"/>
                  </a:lnTo>
                  <a:lnTo>
                    <a:pt x="57613" y="40157"/>
                  </a:lnTo>
                  <a:lnTo>
                    <a:pt x="57358" y="39453"/>
                  </a:lnTo>
                  <a:lnTo>
                    <a:pt x="57231" y="39160"/>
                  </a:lnTo>
                  <a:lnTo>
                    <a:pt x="57485" y="38105"/>
                  </a:lnTo>
                  <a:lnTo>
                    <a:pt x="57931" y="35408"/>
                  </a:lnTo>
                  <a:lnTo>
                    <a:pt x="58249" y="32067"/>
                  </a:lnTo>
                  <a:lnTo>
                    <a:pt x="58058" y="28901"/>
                  </a:lnTo>
                  <a:lnTo>
                    <a:pt x="57422" y="26556"/>
                  </a:lnTo>
                  <a:lnTo>
                    <a:pt x="56785" y="24622"/>
                  </a:lnTo>
                  <a:lnTo>
                    <a:pt x="56149" y="23098"/>
                  </a:lnTo>
                  <a:lnTo>
                    <a:pt x="55448" y="21749"/>
                  </a:lnTo>
                  <a:lnTo>
                    <a:pt x="54748" y="20577"/>
                  </a:lnTo>
                  <a:lnTo>
                    <a:pt x="54048" y="19463"/>
                  </a:lnTo>
                  <a:lnTo>
                    <a:pt x="53348" y="18232"/>
                  </a:lnTo>
                  <a:lnTo>
                    <a:pt x="52647" y="16766"/>
                  </a:lnTo>
                  <a:lnTo>
                    <a:pt x="51883" y="15359"/>
                  </a:lnTo>
                  <a:lnTo>
                    <a:pt x="50865" y="13894"/>
                  </a:lnTo>
                  <a:lnTo>
                    <a:pt x="49655" y="12428"/>
                  </a:lnTo>
                  <a:lnTo>
                    <a:pt x="48318" y="11021"/>
                  </a:lnTo>
                  <a:lnTo>
                    <a:pt x="46918" y="9732"/>
                  </a:lnTo>
                  <a:lnTo>
                    <a:pt x="45517" y="8559"/>
                  </a:lnTo>
                  <a:lnTo>
                    <a:pt x="44180" y="7621"/>
                  </a:lnTo>
                  <a:lnTo>
                    <a:pt x="42971" y="6918"/>
                  </a:lnTo>
                  <a:lnTo>
                    <a:pt x="41316" y="5863"/>
                  </a:lnTo>
                  <a:lnTo>
                    <a:pt x="39788" y="4514"/>
                  </a:lnTo>
                  <a:lnTo>
                    <a:pt x="38451" y="3049"/>
                  </a:lnTo>
                  <a:lnTo>
                    <a:pt x="37369" y="1700"/>
                  </a:lnTo>
                  <a:lnTo>
                    <a:pt x="36477" y="587"/>
                  </a:lnTo>
                  <a:lnTo>
                    <a:pt x="35905" y="0"/>
                  </a:lnTo>
                  <a:lnTo>
                    <a:pt x="35650" y="118"/>
                  </a:lnTo>
                  <a:lnTo>
                    <a:pt x="35714" y="1056"/>
                  </a:lnTo>
                  <a:lnTo>
                    <a:pt x="35586" y="1818"/>
                  </a:lnTo>
                  <a:lnTo>
                    <a:pt x="35013" y="2873"/>
                  </a:lnTo>
                  <a:lnTo>
                    <a:pt x="34058" y="4104"/>
                  </a:lnTo>
                  <a:lnTo>
                    <a:pt x="32722" y="5569"/>
                  </a:lnTo>
                  <a:lnTo>
                    <a:pt x="31194" y="7094"/>
                  </a:lnTo>
                  <a:lnTo>
                    <a:pt x="29411" y="8735"/>
                  </a:lnTo>
                  <a:lnTo>
                    <a:pt x="27565" y="10376"/>
                  </a:lnTo>
                  <a:lnTo>
                    <a:pt x="25592" y="12077"/>
                  </a:lnTo>
                  <a:lnTo>
                    <a:pt x="23618" y="13659"/>
                  </a:lnTo>
                  <a:lnTo>
                    <a:pt x="21708" y="15242"/>
                  </a:lnTo>
                  <a:lnTo>
                    <a:pt x="19926" y="16649"/>
                  </a:lnTo>
                  <a:lnTo>
                    <a:pt x="18271" y="17939"/>
                  </a:lnTo>
                  <a:lnTo>
                    <a:pt x="16934" y="18994"/>
                  </a:lnTo>
                  <a:lnTo>
                    <a:pt x="15851" y="19756"/>
                  </a:lnTo>
                  <a:lnTo>
                    <a:pt x="15215" y="20284"/>
                  </a:lnTo>
                  <a:lnTo>
                    <a:pt x="14960" y="20460"/>
                  </a:lnTo>
                  <a:close/>
                </a:path>
              </a:pathLst>
            </a:custGeom>
            <a:solidFill>
              <a:srgbClr val="EDEFF4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05" name="Shape 705"/>
            <p:cNvSpPr/>
            <p:nvPr/>
          </p:nvSpPr>
          <p:spPr>
            <a:xfrm>
              <a:off x="1055150" y="1594525"/>
              <a:ext cx="361300" cy="320975"/>
            </a:xfrm>
            <a:custGeom>
              <a:avLst/>
              <a:gdLst/>
              <a:ahLst/>
              <a:cxnLst/>
              <a:rect l="0" t="0" r="0" b="0"/>
              <a:pathLst>
                <a:path w="14452" h="12839" extrusionOk="0">
                  <a:moveTo>
                    <a:pt x="3948" y="352"/>
                  </a:moveTo>
                  <a:lnTo>
                    <a:pt x="3821" y="411"/>
                  </a:lnTo>
                  <a:lnTo>
                    <a:pt x="3502" y="528"/>
                  </a:lnTo>
                  <a:lnTo>
                    <a:pt x="3057" y="821"/>
                  </a:lnTo>
                  <a:lnTo>
                    <a:pt x="2484" y="1231"/>
                  </a:lnTo>
                  <a:lnTo>
                    <a:pt x="1847" y="1876"/>
                  </a:lnTo>
                  <a:lnTo>
                    <a:pt x="1274" y="2697"/>
                  </a:lnTo>
                  <a:lnTo>
                    <a:pt x="765" y="3752"/>
                  </a:lnTo>
                  <a:lnTo>
                    <a:pt x="383" y="5042"/>
                  </a:lnTo>
                  <a:lnTo>
                    <a:pt x="1" y="7445"/>
                  </a:lnTo>
                  <a:lnTo>
                    <a:pt x="1" y="8911"/>
                  </a:lnTo>
                  <a:lnTo>
                    <a:pt x="319" y="9849"/>
                  </a:lnTo>
                  <a:lnTo>
                    <a:pt x="956" y="10376"/>
                  </a:lnTo>
                  <a:lnTo>
                    <a:pt x="1210" y="10552"/>
                  </a:lnTo>
                  <a:lnTo>
                    <a:pt x="1465" y="10611"/>
                  </a:lnTo>
                  <a:lnTo>
                    <a:pt x="1720" y="10669"/>
                  </a:lnTo>
                  <a:lnTo>
                    <a:pt x="1911" y="10728"/>
                  </a:lnTo>
                  <a:lnTo>
                    <a:pt x="2165" y="10728"/>
                  </a:lnTo>
                  <a:lnTo>
                    <a:pt x="2420" y="10728"/>
                  </a:lnTo>
                  <a:lnTo>
                    <a:pt x="2675" y="10787"/>
                  </a:lnTo>
                  <a:lnTo>
                    <a:pt x="2993" y="10845"/>
                  </a:lnTo>
                  <a:lnTo>
                    <a:pt x="3248" y="10963"/>
                  </a:lnTo>
                  <a:lnTo>
                    <a:pt x="3439" y="11138"/>
                  </a:lnTo>
                  <a:lnTo>
                    <a:pt x="3566" y="11256"/>
                  </a:lnTo>
                  <a:lnTo>
                    <a:pt x="3693" y="11432"/>
                  </a:lnTo>
                  <a:lnTo>
                    <a:pt x="3884" y="11607"/>
                  </a:lnTo>
                  <a:lnTo>
                    <a:pt x="4202" y="11725"/>
                  </a:lnTo>
                  <a:lnTo>
                    <a:pt x="4648" y="11842"/>
                  </a:lnTo>
                  <a:lnTo>
                    <a:pt x="5285" y="11959"/>
                  </a:lnTo>
                  <a:lnTo>
                    <a:pt x="5858" y="12076"/>
                  </a:lnTo>
                  <a:lnTo>
                    <a:pt x="6240" y="12135"/>
                  </a:lnTo>
                  <a:lnTo>
                    <a:pt x="6431" y="12252"/>
                  </a:lnTo>
                  <a:lnTo>
                    <a:pt x="6494" y="12311"/>
                  </a:lnTo>
                  <a:lnTo>
                    <a:pt x="6494" y="12428"/>
                  </a:lnTo>
                  <a:lnTo>
                    <a:pt x="6558" y="12487"/>
                  </a:lnTo>
                  <a:lnTo>
                    <a:pt x="6749" y="12545"/>
                  </a:lnTo>
                  <a:lnTo>
                    <a:pt x="7067" y="12545"/>
                  </a:lnTo>
                  <a:lnTo>
                    <a:pt x="7449" y="12545"/>
                  </a:lnTo>
                  <a:lnTo>
                    <a:pt x="7831" y="12663"/>
                  </a:lnTo>
                  <a:lnTo>
                    <a:pt x="8149" y="12721"/>
                  </a:lnTo>
                  <a:lnTo>
                    <a:pt x="8468" y="12780"/>
                  </a:lnTo>
                  <a:lnTo>
                    <a:pt x="8722" y="12838"/>
                  </a:lnTo>
                  <a:lnTo>
                    <a:pt x="9041" y="12838"/>
                  </a:lnTo>
                  <a:lnTo>
                    <a:pt x="9295" y="12780"/>
                  </a:lnTo>
                  <a:lnTo>
                    <a:pt x="9614" y="12663"/>
                  </a:lnTo>
                  <a:lnTo>
                    <a:pt x="10059" y="11666"/>
                  </a:lnTo>
                  <a:lnTo>
                    <a:pt x="10250" y="10083"/>
                  </a:lnTo>
                  <a:lnTo>
                    <a:pt x="10250" y="8559"/>
                  </a:lnTo>
                  <a:lnTo>
                    <a:pt x="10187" y="7856"/>
                  </a:lnTo>
                  <a:lnTo>
                    <a:pt x="11269" y="10494"/>
                  </a:lnTo>
                  <a:lnTo>
                    <a:pt x="11332" y="10552"/>
                  </a:lnTo>
                  <a:lnTo>
                    <a:pt x="11460" y="10728"/>
                  </a:lnTo>
                  <a:lnTo>
                    <a:pt x="11714" y="10963"/>
                  </a:lnTo>
                  <a:lnTo>
                    <a:pt x="12033" y="11197"/>
                  </a:lnTo>
                  <a:lnTo>
                    <a:pt x="12351" y="11432"/>
                  </a:lnTo>
                  <a:lnTo>
                    <a:pt x="12733" y="11607"/>
                  </a:lnTo>
                  <a:lnTo>
                    <a:pt x="13115" y="11666"/>
                  </a:lnTo>
                  <a:lnTo>
                    <a:pt x="13497" y="11549"/>
                  </a:lnTo>
                  <a:lnTo>
                    <a:pt x="14070" y="10611"/>
                  </a:lnTo>
                  <a:lnTo>
                    <a:pt x="14325" y="8911"/>
                  </a:lnTo>
                  <a:lnTo>
                    <a:pt x="14452" y="6976"/>
                  </a:lnTo>
                  <a:lnTo>
                    <a:pt x="14388" y="5276"/>
                  </a:lnTo>
                  <a:lnTo>
                    <a:pt x="14261" y="4514"/>
                  </a:lnTo>
                  <a:lnTo>
                    <a:pt x="14006" y="3693"/>
                  </a:lnTo>
                  <a:lnTo>
                    <a:pt x="13624" y="2873"/>
                  </a:lnTo>
                  <a:lnTo>
                    <a:pt x="13115" y="2052"/>
                  </a:lnTo>
                  <a:lnTo>
                    <a:pt x="12542" y="1348"/>
                  </a:lnTo>
                  <a:lnTo>
                    <a:pt x="12033" y="762"/>
                  </a:lnTo>
                  <a:lnTo>
                    <a:pt x="11460" y="293"/>
                  </a:lnTo>
                  <a:lnTo>
                    <a:pt x="11014" y="59"/>
                  </a:lnTo>
                  <a:lnTo>
                    <a:pt x="10378" y="0"/>
                  </a:lnTo>
                  <a:lnTo>
                    <a:pt x="9423" y="0"/>
                  </a:lnTo>
                  <a:lnTo>
                    <a:pt x="8277" y="59"/>
                  </a:lnTo>
                  <a:lnTo>
                    <a:pt x="7067" y="117"/>
                  </a:lnTo>
                  <a:lnTo>
                    <a:pt x="5858" y="176"/>
                  </a:lnTo>
                  <a:lnTo>
                    <a:pt x="4903" y="293"/>
                  </a:lnTo>
                  <a:lnTo>
                    <a:pt x="4202" y="352"/>
                  </a:lnTo>
                  <a:lnTo>
                    <a:pt x="3948" y="352"/>
                  </a:lnTo>
                  <a:close/>
                </a:path>
              </a:pathLst>
            </a:custGeom>
            <a:solidFill>
              <a:srgbClr val="CC8C7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06" name="Shape 706"/>
            <p:cNvSpPr/>
            <p:nvPr/>
          </p:nvSpPr>
          <p:spPr>
            <a:xfrm>
              <a:off x="1709275" y="1764525"/>
              <a:ext cx="356525" cy="353225"/>
            </a:xfrm>
            <a:custGeom>
              <a:avLst/>
              <a:gdLst/>
              <a:ahLst/>
              <a:cxnLst/>
              <a:rect l="0" t="0" r="0" b="0"/>
              <a:pathLst>
                <a:path w="14261" h="14129" extrusionOk="0">
                  <a:moveTo>
                    <a:pt x="1719" y="528"/>
                  </a:moveTo>
                  <a:lnTo>
                    <a:pt x="1465" y="1056"/>
                  </a:lnTo>
                  <a:lnTo>
                    <a:pt x="892" y="2404"/>
                  </a:lnTo>
                  <a:lnTo>
                    <a:pt x="319" y="4045"/>
                  </a:lnTo>
                  <a:lnTo>
                    <a:pt x="64" y="5511"/>
                  </a:lnTo>
                  <a:lnTo>
                    <a:pt x="0" y="6742"/>
                  </a:lnTo>
                  <a:lnTo>
                    <a:pt x="0" y="7973"/>
                  </a:lnTo>
                  <a:lnTo>
                    <a:pt x="128" y="8911"/>
                  </a:lnTo>
                  <a:lnTo>
                    <a:pt x="573" y="9380"/>
                  </a:lnTo>
                  <a:lnTo>
                    <a:pt x="955" y="9321"/>
                  </a:lnTo>
                  <a:lnTo>
                    <a:pt x="1401" y="9087"/>
                  </a:lnTo>
                  <a:lnTo>
                    <a:pt x="1783" y="8794"/>
                  </a:lnTo>
                  <a:lnTo>
                    <a:pt x="2228" y="8383"/>
                  </a:lnTo>
                  <a:lnTo>
                    <a:pt x="2547" y="8032"/>
                  </a:lnTo>
                  <a:lnTo>
                    <a:pt x="2865" y="7680"/>
                  </a:lnTo>
                  <a:lnTo>
                    <a:pt x="3056" y="7445"/>
                  </a:lnTo>
                  <a:lnTo>
                    <a:pt x="3120" y="7328"/>
                  </a:lnTo>
                  <a:lnTo>
                    <a:pt x="2865" y="7973"/>
                  </a:lnTo>
                  <a:lnTo>
                    <a:pt x="2356" y="9380"/>
                  </a:lnTo>
                  <a:lnTo>
                    <a:pt x="1974" y="11021"/>
                  </a:lnTo>
                  <a:lnTo>
                    <a:pt x="2037" y="12252"/>
                  </a:lnTo>
                  <a:lnTo>
                    <a:pt x="2228" y="12604"/>
                  </a:lnTo>
                  <a:lnTo>
                    <a:pt x="2483" y="12897"/>
                  </a:lnTo>
                  <a:lnTo>
                    <a:pt x="2674" y="13132"/>
                  </a:lnTo>
                  <a:lnTo>
                    <a:pt x="2929" y="13308"/>
                  </a:lnTo>
                  <a:lnTo>
                    <a:pt x="3183" y="13483"/>
                  </a:lnTo>
                  <a:lnTo>
                    <a:pt x="3502" y="13601"/>
                  </a:lnTo>
                  <a:lnTo>
                    <a:pt x="3884" y="13718"/>
                  </a:lnTo>
                  <a:lnTo>
                    <a:pt x="4266" y="13835"/>
                  </a:lnTo>
                  <a:lnTo>
                    <a:pt x="4648" y="13894"/>
                  </a:lnTo>
                  <a:lnTo>
                    <a:pt x="4966" y="13952"/>
                  </a:lnTo>
                  <a:lnTo>
                    <a:pt x="5221" y="13952"/>
                  </a:lnTo>
                  <a:lnTo>
                    <a:pt x="5475" y="13952"/>
                  </a:lnTo>
                  <a:lnTo>
                    <a:pt x="5666" y="13952"/>
                  </a:lnTo>
                  <a:lnTo>
                    <a:pt x="5984" y="13952"/>
                  </a:lnTo>
                  <a:lnTo>
                    <a:pt x="6366" y="14011"/>
                  </a:lnTo>
                  <a:lnTo>
                    <a:pt x="6812" y="14070"/>
                  </a:lnTo>
                  <a:lnTo>
                    <a:pt x="7258" y="14128"/>
                  </a:lnTo>
                  <a:lnTo>
                    <a:pt x="7640" y="14128"/>
                  </a:lnTo>
                  <a:lnTo>
                    <a:pt x="7894" y="14070"/>
                  </a:lnTo>
                  <a:lnTo>
                    <a:pt x="8149" y="14011"/>
                  </a:lnTo>
                  <a:lnTo>
                    <a:pt x="8340" y="13952"/>
                  </a:lnTo>
                  <a:lnTo>
                    <a:pt x="8595" y="13894"/>
                  </a:lnTo>
                  <a:lnTo>
                    <a:pt x="8786" y="13835"/>
                  </a:lnTo>
                  <a:lnTo>
                    <a:pt x="9104" y="13835"/>
                  </a:lnTo>
                  <a:lnTo>
                    <a:pt x="9422" y="13835"/>
                  </a:lnTo>
                  <a:lnTo>
                    <a:pt x="9677" y="13894"/>
                  </a:lnTo>
                  <a:lnTo>
                    <a:pt x="9931" y="13894"/>
                  </a:lnTo>
                  <a:lnTo>
                    <a:pt x="10250" y="13894"/>
                  </a:lnTo>
                  <a:lnTo>
                    <a:pt x="10504" y="13835"/>
                  </a:lnTo>
                  <a:lnTo>
                    <a:pt x="10759" y="13659"/>
                  </a:lnTo>
                  <a:lnTo>
                    <a:pt x="11014" y="13425"/>
                  </a:lnTo>
                  <a:lnTo>
                    <a:pt x="11332" y="13015"/>
                  </a:lnTo>
                  <a:lnTo>
                    <a:pt x="11650" y="12487"/>
                  </a:lnTo>
                  <a:lnTo>
                    <a:pt x="12032" y="11842"/>
                  </a:lnTo>
                  <a:lnTo>
                    <a:pt x="12414" y="11139"/>
                  </a:lnTo>
                  <a:lnTo>
                    <a:pt x="12796" y="10377"/>
                  </a:lnTo>
                  <a:lnTo>
                    <a:pt x="13178" y="9556"/>
                  </a:lnTo>
                  <a:lnTo>
                    <a:pt x="13496" y="8676"/>
                  </a:lnTo>
                  <a:lnTo>
                    <a:pt x="13751" y="7738"/>
                  </a:lnTo>
                  <a:lnTo>
                    <a:pt x="13878" y="6801"/>
                  </a:lnTo>
                  <a:lnTo>
                    <a:pt x="14069" y="4807"/>
                  </a:lnTo>
                  <a:lnTo>
                    <a:pt x="14260" y="3049"/>
                  </a:lnTo>
                  <a:lnTo>
                    <a:pt x="14133" y="1700"/>
                  </a:lnTo>
                  <a:lnTo>
                    <a:pt x="13624" y="1056"/>
                  </a:lnTo>
                  <a:lnTo>
                    <a:pt x="12987" y="938"/>
                  </a:lnTo>
                  <a:lnTo>
                    <a:pt x="12096" y="762"/>
                  </a:lnTo>
                  <a:lnTo>
                    <a:pt x="10950" y="645"/>
                  </a:lnTo>
                  <a:lnTo>
                    <a:pt x="9804" y="411"/>
                  </a:lnTo>
                  <a:lnTo>
                    <a:pt x="8658" y="293"/>
                  </a:lnTo>
                  <a:lnTo>
                    <a:pt x="7703" y="118"/>
                  </a:lnTo>
                  <a:lnTo>
                    <a:pt x="7067" y="59"/>
                  </a:lnTo>
                  <a:lnTo>
                    <a:pt x="6812" y="0"/>
                  </a:lnTo>
                  <a:lnTo>
                    <a:pt x="1719" y="528"/>
                  </a:lnTo>
                  <a:close/>
                </a:path>
              </a:pathLst>
            </a:custGeom>
            <a:solidFill>
              <a:srgbClr val="CC8C7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07" name="Shape 707"/>
            <p:cNvSpPr/>
            <p:nvPr/>
          </p:nvSpPr>
          <p:spPr>
            <a:xfrm>
              <a:off x="1887525" y="325350"/>
              <a:ext cx="566600" cy="767975"/>
            </a:xfrm>
            <a:custGeom>
              <a:avLst/>
              <a:gdLst/>
              <a:ahLst/>
              <a:cxnLst/>
              <a:rect l="0" t="0" r="0" b="0"/>
              <a:pathLst>
                <a:path w="22664" h="30719" extrusionOk="0">
                  <a:moveTo>
                    <a:pt x="21581" y="30249"/>
                  </a:moveTo>
                  <a:lnTo>
                    <a:pt x="21900" y="29077"/>
                  </a:lnTo>
                  <a:lnTo>
                    <a:pt x="21963" y="27846"/>
                  </a:lnTo>
                  <a:lnTo>
                    <a:pt x="21709" y="26556"/>
                  </a:lnTo>
                  <a:lnTo>
                    <a:pt x="21327" y="25325"/>
                  </a:lnTo>
                  <a:lnTo>
                    <a:pt x="20817" y="24035"/>
                  </a:lnTo>
                  <a:lnTo>
                    <a:pt x="20244" y="22746"/>
                  </a:lnTo>
                  <a:lnTo>
                    <a:pt x="19671" y="21397"/>
                  </a:lnTo>
                  <a:lnTo>
                    <a:pt x="19098" y="20108"/>
                  </a:lnTo>
                  <a:lnTo>
                    <a:pt x="18335" y="18173"/>
                  </a:lnTo>
                  <a:lnTo>
                    <a:pt x="17571" y="16473"/>
                  </a:lnTo>
                  <a:lnTo>
                    <a:pt x="16807" y="15007"/>
                  </a:lnTo>
                  <a:lnTo>
                    <a:pt x="16043" y="13718"/>
                  </a:lnTo>
                  <a:lnTo>
                    <a:pt x="15215" y="12545"/>
                  </a:lnTo>
                  <a:lnTo>
                    <a:pt x="14451" y="11490"/>
                  </a:lnTo>
                  <a:lnTo>
                    <a:pt x="13624" y="10552"/>
                  </a:lnTo>
                  <a:lnTo>
                    <a:pt x="12860" y="9731"/>
                  </a:lnTo>
                  <a:lnTo>
                    <a:pt x="11968" y="8969"/>
                  </a:lnTo>
                  <a:lnTo>
                    <a:pt x="11077" y="8207"/>
                  </a:lnTo>
                  <a:lnTo>
                    <a:pt x="10186" y="7445"/>
                  </a:lnTo>
                  <a:lnTo>
                    <a:pt x="9231" y="6683"/>
                  </a:lnTo>
                  <a:lnTo>
                    <a:pt x="8213" y="5862"/>
                  </a:lnTo>
                  <a:lnTo>
                    <a:pt x="7130" y="4983"/>
                  </a:lnTo>
                  <a:lnTo>
                    <a:pt x="6048" y="4045"/>
                  </a:lnTo>
                  <a:lnTo>
                    <a:pt x="4839" y="2931"/>
                  </a:lnTo>
                  <a:lnTo>
                    <a:pt x="4393" y="2580"/>
                  </a:lnTo>
                  <a:lnTo>
                    <a:pt x="3884" y="2345"/>
                  </a:lnTo>
                  <a:lnTo>
                    <a:pt x="3374" y="2228"/>
                  </a:lnTo>
                  <a:lnTo>
                    <a:pt x="2801" y="2111"/>
                  </a:lnTo>
                  <a:lnTo>
                    <a:pt x="2228" y="2052"/>
                  </a:lnTo>
                  <a:lnTo>
                    <a:pt x="1656" y="1993"/>
                  </a:lnTo>
                  <a:lnTo>
                    <a:pt x="1083" y="1876"/>
                  </a:lnTo>
                  <a:lnTo>
                    <a:pt x="510" y="1759"/>
                  </a:lnTo>
                  <a:lnTo>
                    <a:pt x="0" y="0"/>
                  </a:lnTo>
                  <a:lnTo>
                    <a:pt x="764" y="352"/>
                  </a:lnTo>
                  <a:lnTo>
                    <a:pt x="1592" y="704"/>
                  </a:lnTo>
                  <a:lnTo>
                    <a:pt x="2419" y="1114"/>
                  </a:lnTo>
                  <a:lnTo>
                    <a:pt x="3311" y="1524"/>
                  </a:lnTo>
                  <a:lnTo>
                    <a:pt x="4202" y="1993"/>
                  </a:lnTo>
                  <a:lnTo>
                    <a:pt x="5093" y="2462"/>
                  </a:lnTo>
                  <a:lnTo>
                    <a:pt x="5984" y="2990"/>
                  </a:lnTo>
                  <a:lnTo>
                    <a:pt x="6939" y="3518"/>
                  </a:lnTo>
                  <a:lnTo>
                    <a:pt x="7831" y="4104"/>
                  </a:lnTo>
                  <a:lnTo>
                    <a:pt x="8722" y="4749"/>
                  </a:lnTo>
                  <a:lnTo>
                    <a:pt x="9613" y="5335"/>
                  </a:lnTo>
                  <a:lnTo>
                    <a:pt x="10504" y="5980"/>
                  </a:lnTo>
                  <a:lnTo>
                    <a:pt x="11396" y="6683"/>
                  </a:lnTo>
                  <a:lnTo>
                    <a:pt x="12223" y="7387"/>
                  </a:lnTo>
                  <a:lnTo>
                    <a:pt x="12987" y="8090"/>
                  </a:lnTo>
                  <a:lnTo>
                    <a:pt x="13751" y="8852"/>
                  </a:lnTo>
                  <a:lnTo>
                    <a:pt x="14260" y="9438"/>
                  </a:lnTo>
                  <a:lnTo>
                    <a:pt x="14897" y="10259"/>
                  </a:lnTo>
                  <a:lnTo>
                    <a:pt x="15661" y="11314"/>
                  </a:lnTo>
                  <a:lnTo>
                    <a:pt x="16488" y="12545"/>
                  </a:lnTo>
                  <a:lnTo>
                    <a:pt x="17316" y="13894"/>
                  </a:lnTo>
                  <a:lnTo>
                    <a:pt x="18207" y="15418"/>
                  </a:lnTo>
                  <a:lnTo>
                    <a:pt x="19098" y="17001"/>
                  </a:lnTo>
                  <a:lnTo>
                    <a:pt x="19926" y="18642"/>
                  </a:lnTo>
                  <a:lnTo>
                    <a:pt x="20690" y="20342"/>
                  </a:lnTo>
                  <a:lnTo>
                    <a:pt x="21390" y="22042"/>
                  </a:lnTo>
                  <a:lnTo>
                    <a:pt x="21963" y="23684"/>
                  </a:lnTo>
                  <a:lnTo>
                    <a:pt x="22345" y="25325"/>
                  </a:lnTo>
                  <a:lnTo>
                    <a:pt x="22600" y="26849"/>
                  </a:lnTo>
                  <a:lnTo>
                    <a:pt x="22663" y="28315"/>
                  </a:lnTo>
                  <a:lnTo>
                    <a:pt x="22536" y="29604"/>
                  </a:lnTo>
                  <a:lnTo>
                    <a:pt x="22091" y="30718"/>
                  </a:lnTo>
                  <a:lnTo>
                    <a:pt x="21581" y="3024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08" name="Shape 708"/>
            <p:cNvSpPr/>
            <p:nvPr/>
          </p:nvSpPr>
          <p:spPr>
            <a:xfrm>
              <a:off x="1535800" y="596475"/>
              <a:ext cx="370850" cy="231575"/>
            </a:xfrm>
            <a:custGeom>
              <a:avLst/>
              <a:gdLst/>
              <a:ahLst/>
              <a:cxnLst/>
              <a:rect l="0" t="0" r="0" b="0"/>
              <a:pathLst>
                <a:path w="14834" h="9263" extrusionOk="0">
                  <a:moveTo>
                    <a:pt x="0" y="4280"/>
                  </a:moveTo>
                  <a:lnTo>
                    <a:pt x="319" y="4925"/>
                  </a:lnTo>
                  <a:lnTo>
                    <a:pt x="637" y="5628"/>
                  </a:lnTo>
                  <a:lnTo>
                    <a:pt x="955" y="6273"/>
                  </a:lnTo>
                  <a:lnTo>
                    <a:pt x="1465" y="6683"/>
                  </a:lnTo>
                  <a:lnTo>
                    <a:pt x="2037" y="6976"/>
                  </a:lnTo>
                  <a:lnTo>
                    <a:pt x="2483" y="7152"/>
                  </a:lnTo>
                  <a:lnTo>
                    <a:pt x="2801" y="7211"/>
                  </a:lnTo>
                  <a:lnTo>
                    <a:pt x="2929" y="7269"/>
                  </a:lnTo>
                  <a:lnTo>
                    <a:pt x="2992" y="7504"/>
                  </a:lnTo>
                  <a:lnTo>
                    <a:pt x="3120" y="7973"/>
                  </a:lnTo>
                  <a:lnTo>
                    <a:pt x="3247" y="8501"/>
                  </a:lnTo>
                  <a:lnTo>
                    <a:pt x="3502" y="8852"/>
                  </a:lnTo>
                  <a:lnTo>
                    <a:pt x="3693" y="8911"/>
                  </a:lnTo>
                  <a:lnTo>
                    <a:pt x="3947" y="8911"/>
                  </a:lnTo>
                  <a:lnTo>
                    <a:pt x="4266" y="8852"/>
                  </a:lnTo>
                  <a:lnTo>
                    <a:pt x="4584" y="8735"/>
                  </a:lnTo>
                  <a:lnTo>
                    <a:pt x="4902" y="8618"/>
                  </a:lnTo>
                  <a:lnTo>
                    <a:pt x="5157" y="8501"/>
                  </a:lnTo>
                  <a:lnTo>
                    <a:pt x="5348" y="8442"/>
                  </a:lnTo>
                  <a:lnTo>
                    <a:pt x="5412" y="8383"/>
                  </a:lnTo>
                  <a:lnTo>
                    <a:pt x="5539" y="8501"/>
                  </a:lnTo>
                  <a:lnTo>
                    <a:pt x="5921" y="8794"/>
                  </a:lnTo>
                  <a:lnTo>
                    <a:pt x="6303" y="9087"/>
                  </a:lnTo>
                  <a:lnTo>
                    <a:pt x="6748" y="9263"/>
                  </a:lnTo>
                  <a:lnTo>
                    <a:pt x="7130" y="9263"/>
                  </a:lnTo>
                  <a:lnTo>
                    <a:pt x="7512" y="9145"/>
                  </a:lnTo>
                  <a:lnTo>
                    <a:pt x="7894" y="8970"/>
                  </a:lnTo>
                  <a:lnTo>
                    <a:pt x="8340" y="8735"/>
                  </a:lnTo>
                  <a:lnTo>
                    <a:pt x="8658" y="8501"/>
                  </a:lnTo>
                  <a:lnTo>
                    <a:pt x="8849" y="8266"/>
                  </a:lnTo>
                  <a:lnTo>
                    <a:pt x="9104" y="8149"/>
                  </a:lnTo>
                  <a:lnTo>
                    <a:pt x="9613" y="8090"/>
                  </a:lnTo>
                  <a:lnTo>
                    <a:pt x="9931" y="8090"/>
                  </a:lnTo>
                  <a:lnTo>
                    <a:pt x="10250" y="8032"/>
                  </a:lnTo>
                  <a:lnTo>
                    <a:pt x="10568" y="7973"/>
                  </a:lnTo>
                  <a:lnTo>
                    <a:pt x="10823" y="7914"/>
                  </a:lnTo>
                  <a:lnTo>
                    <a:pt x="11014" y="7797"/>
                  </a:lnTo>
                  <a:lnTo>
                    <a:pt x="11268" y="7621"/>
                  </a:lnTo>
                  <a:lnTo>
                    <a:pt x="11459" y="7445"/>
                  </a:lnTo>
                  <a:lnTo>
                    <a:pt x="11650" y="7269"/>
                  </a:lnTo>
                  <a:lnTo>
                    <a:pt x="11969" y="6801"/>
                  </a:lnTo>
                  <a:lnTo>
                    <a:pt x="12287" y="6273"/>
                  </a:lnTo>
                  <a:lnTo>
                    <a:pt x="12478" y="5804"/>
                  </a:lnTo>
                  <a:lnTo>
                    <a:pt x="12732" y="5335"/>
                  </a:lnTo>
                  <a:lnTo>
                    <a:pt x="12860" y="5042"/>
                  </a:lnTo>
                  <a:lnTo>
                    <a:pt x="12923" y="4807"/>
                  </a:lnTo>
                  <a:lnTo>
                    <a:pt x="13051" y="4631"/>
                  </a:lnTo>
                  <a:lnTo>
                    <a:pt x="13433" y="4162"/>
                  </a:lnTo>
                  <a:lnTo>
                    <a:pt x="14006" y="3166"/>
                  </a:lnTo>
                  <a:lnTo>
                    <a:pt x="14451" y="1818"/>
                  </a:lnTo>
                  <a:lnTo>
                    <a:pt x="14706" y="528"/>
                  </a:lnTo>
                  <a:lnTo>
                    <a:pt x="14833" y="0"/>
                  </a:lnTo>
                  <a:lnTo>
                    <a:pt x="6048" y="2111"/>
                  </a:lnTo>
                  <a:lnTo>
                    <a:pt x="0" y="4280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09" name="Shape 709"/>
            <p:cNvSpPr/>
            <p:nvPr/>
          </p:nvSpPr>
          <p:spPr>
            <a:xfrm>
              <a:off x="1306625" y="0"/>
              <a:ext cx="754400" cy="718125"/>
            </a:xfrm>
            <a:custGeom>
              <a:avLst/>
              <a:gdLst/>
              <a:ahLst/>
              <a:cxnLst/>
              <a:rect l="0" t="0" r="0" b="0"/>
              <a:pathLst>
                <a:path w="30176" h="28725" extrusionOk="0">
                  <a:moveTo>
                    <a:pt x="9995" y="2638"/>
                  </a:moveTo>
                  <a:lnTo>
                    <a:pt x="9740" y="2755"/>
                  </a:lnTo>
                  <a:lnTo>
                    <a:pt x="9040" y="2990"/>
                  </a:lnTo>
                  <a:lnTo>
                    <a:pt x="8085" y="3400"/>
                  </a:lnTo>
                  <a:lnTo>
                    <a:pt x="6876" y="3928"/>
                  </a:lnTo>
                  <a:lnTo>
                    <a:pt x="5666" y="4455"/>
                  </a:lnTo>
                  <a:lnTo>
                    <a:pt x="4520" y="5042"/>
                  </a:lnTo>
                  <a:lnTo>
                    <a:pt x="3629" y="5569"/>
                  </a:lnTo>
                  <a:lnTo>
                    <a:pt x="2992" y="6038"/>
                  </a:lnTo>
                  <a:lnTo>
                    <a:pt x="2610" y="6507"/>
                  </a:lnTo>
                  <a:lnTo>
                    <a:pt x="2165" y="7152"/>
                  </a:lnTo>
                  <a:lnTo>
                    <a:pt x="1719" y="7797"/>
                  </a:lnTo>
                  <a:lnTo>
                    <a:pt x="1337" y="8559"/>
                  </a:lnTo>
                  <a:lnTo>
                    <a:pt x="955" y="9262"/>
                  </a:lnTo>
                  <a:lnTo>
                    <a:pt x="637" y="9907"/>
                  </a:lnTo>
                  <a:lnTo>
                    <a:pt x="446" y="10435"/>
                  </a:lnTo>
                  <a:lnTo>
                    <a:pt x="382" y="10845"/>
                  </a:lnTo>
                  <a:lnTo>
                    <a:pt x="382" y="11607"/>
                  </a:lnTo>
                  <a:lnTo>
                    <a:pt x="446" y="12604"/>
                  </a:lnTo>
                  <a:lnTo>
                    <a:pt x="446" y="13483"/>
                  </a:lnTo>
                  <a:lnTo>
                    <a:pt x="446" y="13835"/>
                  </a:lnTo>
                  <a:lnTo>
                    <a:pt x="319" y="14714"/>
                  </a:lnTo>
                  <a:lnTo>
                    <a:pt x="128" y="16825"/>
                  </a:lnTo>
                  <a:lnTo>
                    <a:pt x="0" y="19052"/>
                  </a:lnTo>
                  <a:lnTo>
                    <a:pt x="191" y="20576"/>
                  </a:lnTo>
                  <a:lnTo>
                    <a:pt x="510" y="21632"/>
                  </a:lnTo>
                  <a:lnTo>
                    <a:pt x="764" y="23097"/>
                  </a:lnTo>
                  <a:lnTo>
                    <a:pt x="1019" y="24621"/>
                  </a:lnTo>
                  <a:lnTo>
                    <a:pt x="1464" y="25852"/>
                  </a:lnTo>
                  <a:lnTo>
                    <a:pt x="1846" y="26321"/>
                  </a:lnTo>
                  <a:lnTo>
                    <a:pt x="2292" y="26849"/>
                  </a:lnTo>
                  <a:lnTo>
                    <a:pt x="2865" y="27318"/>
                  </a:lnTo>
                  <a:lnTo>
                    <a:pt x="3438" y="27728"/>
                  </a:lnTo>
                  <a:lnTo>
                    <a:pt x="4138" y="28139"/>
                  </a:lnTo>
                  <a:lnTo>
                    <a:pt x="4902" y="28432"/>
                  </a:lnTo>
                  <a:lnTo>
                    <a:pt x="5793" y="28608"/>
                  </a:lnTo>
                  <a:lnTo>
                    <a:pt x="6685" y="28666"/>
                  </a:lnTo>
                  <a:lnTo>
                    <a:pt x="7512" y="28666"/>
                  </a:lnTo>
                  <a:lnTo>
                    <a:pt x="8276" y="28608"/>
                  </a:lnTo>
                  <a:lnTo>
                    <a:pt x="8913" y="28549"/>
                  </a:lnTo>
                  <a:lnTo>
                    <a:pt x="9422" y="28490"/>
                  </a:lnTo>
                  <a:lnTo>
                    <a:pt x="9931" y="28490"/>
                  </a:lnTo>
                  <a:lnTo>
                    <a:pt x="10441" y="28432"/>
                  </a:lnTo>
                  <a:lnTo>
                    <a:pt x="10886" y="28373"/>
                  </a:lnTo>
                  <a:lnTo>
                    <a:pt x="11395" y="28373"/>
                  </a:lnTo>
                  <a:lnTo>
                    <a:pt x="11968" y="28373"/>
                  </a:lnTo>
                  <a:lnTo>
                    <a:pt x="12541" y="28432"/>
                  </a:lnTo>
                  <a:lnTo>
                    <a:pt x="13114" y="28549"/>
                  </a:lnTo>
                  <a:lnTo>
                    <a:pt x="13687" y="28608"/>
                  </a:lnTo>
                  <a:lnTo>
                    <a:pt x="14260" y="28666"/>
                  </a:lnTo>
                  <a:lnTo>
                    <a:pt x="14833" y="28725"/>
                  </a:lnTo>
                  <a:lnTo>
                    <a:pt x="15406" y="28725"/>
                  </a:lnTo>
                  <a:lnTo>
                    <a:pt x="15915" y="28666"/>
                  </a:lnTo>
                  <a:lnTo>
                    <a:pt x="16934" y="28373"/>
                  </a:lnTo>
                  <a:lnTo>
                    <a:pt x="18016" y="28021"/>
                  </a:lnTo>
                  <a:lnTo>
                    <a:pt x="19035" y="27553"/>
                  </a:lnTo>
                  <a:lnTo>
                    <a:pt x="19990" y="27025"/>
                  </a:lnTo>
                  <a:lnTo>
                    <a:pt x="20881" y="26556"/>
                  </a:lnTo>
                  <a:lnTo>
                    <a:pt x="21517" y="26146"/>
                  </a:lnTo>
                  <a:lnTo>
                    <a:pt x="21963" y="25911"/>
                  </a:lnTo>
                  <a:lnTo>
                    <a:pt x="22154" y="25794"/>
                  </a:lnTo>
                  <a:lnTo>
                    <a:pt x="22281" y="25735"/>
                  </a:lnTo>
                  <a:lnTo>
                    <a:pt x="22600" y="25618"/>
                  </a:lnTo>
                  <a:lnTo>
                    <a:pt x="23173" y="25383"/>
                  </a:lnTo>
                  <a:lnTo>
                    <a:pt x="23873" y="25090"/>
                  </a:lnTo>
                  <a:lnTo>
                    <a:pt x="24637" y="24621"/>
                  </a:lnTo>
                  <a:lnTo>
                    <a:pt x="25592" y="24035"/>
                  </a:lnTo>
                  <a:lnTo>
                    <a:pt x="26610" y="23332"/>
                  </a:lnTo>
                  <a:lnTo>
                    <a:pt x="27629" y="22452"/>
                  </a:lnTo>
                  <a:lnTo>
                    <a:pt x="28584" y="21397"/>
                  </a:lnTo>
                  <a:lnTo>
                    <a:pt x="29220" y="20166"/>
                  </a:lnTo>
                  <a:lnTo>
                    <a:pt x="29666" y="18818"/>
                  </a:lnTo>
                  <a:lnTo>
                    <a:pt x="29984" y="17411"/>
                  </a:lnTo>
                  <a:lnTo>
                    <a:pt x="30112" y="16121"/>
                  </a:lnTo>
                  <a:lnTo>
                    <a:pt x="30175" y="14949"/>
                  </a:lnTo>
                  <a:lnTo>
                    <a:pt x="30175" y="13952"/>
                  </a:lnTo>
                  <a:lnTo>
                    <a:pt x="30175" y="13307"/>
                  </a:lnTo>
                  <a:lnTo>
                    <a:pt x="30175" y="12018"/>
                  </a:lnTo>
                  <a:lnTo>
                    <a:pt x="30048" y="10376"/>
                  </a:lnTo>
                  <a:lnTo>
                    <a:pt x="29602" y="8500"/>
                  </a:lnTo>
                  <a:lnTo>
                    <a:pt x="28647" y="6800"/>
                  </a:lnTo>
                  <a:lnTo>
                    <a:pt x="28011" y="6097"/>
                  </a:lnTo>
                  <a:lnTo>
                    <a:pt x="27374" y="5511"/>
                  </a:lnTo>
                  <a:lnTo>
                    <a:pt x="26801" y="5100"/>
                  </a:lnTo>
                  <a:lnTo>
                    <a:pt x="26292" y="4748"/>
                  </a:lnTo>
                  <a:lnTo>
                    <a:pt x="25910" y="4514"/>
                  </a:lnTo>
                  <a:lnTo>
                    <a:pt x="25528" y="4338"/>
                  </a:lnTo>
                  <a:lnTo>
                    <a:pt x="25337" y="4221"/>
                  </a:lnTo>
                  <a:lnTo>
                    <a:pt x="25273" y="4221"/>
                  </a:lnTo>
                  <a:lnTo>
                    <a:pt x="23109" y="2462"/>
                  </a:lnTo>
                  <a:lnTo>
                    <a:pt x="23045" y="2404"/>
                  </a:lnTo>
                  <a:lnTo>
                    <a:pt x="22918" y="2286"/>
                  </a:lnTo>
                  <a:lnTo>
                    <a:pt x="22663" y="2110"/>
                  </a:lnTo>
                  <a:lnTo>
                    <a:pt x="22345" y="1876"/>
                  </a:lnTo>
                  <a:lnTo>
                    <a:pt x="22090" y="1759"/>
                  </a:lnTo>
                  <a:lnTo>
                    <a:pt x="21836" y="1583"/>
                  </a:lnTo>
                  <a:lnTo>
                    <a:pt x="21581" y="1407"/>
                  </a:lnTo>
                  <a:lnTo>
                    <a:pt x="21263" y="1231"/>
                  </a:lnTo>
                  <a:lnTo>
                    <a:pt x="20881" y="1055"/>
                  </a:lnTo>
                  <a:lnTo>
                    <a:pt x="20499" y="938"/>
                  </a:lnTo>
                  <a:lnTo>
                    <a:pt x="20053" y="762"/>
                  </a:lnTo>
                  <a:lnTo>
                    <a:pt x="19608" y="586"/>
                  </a:lnTo>
                  <a:lnTo>
                    <a:pt x="19226" y="469"/>
                  </a:lnTo>
                  <a:lnTo>
                    <a:pt x="18780" y="293"/>
                  </a:lnTo>
                  <a:lnTo>
                    <a:pt x="18334" y="234"/>
                  </a:lnTo>
                  <a:lnTo>
                    <a:pt x="17889" y="117"/>
                  </a:lnTo>
                  <a:lnTo>
                    <a:pt x="17507" y="59"/>
                  </a:lnTo>
                  <a:lnTo>
                    <a:pt x="17061" y="59"/>
                  </a:lnTo>
                  <a:lnTo>
                    <a:pt x="16616" y="0"/>
                  </a:lnTo>
                  <a:lnTo>
                    <a:pt x="16170" y="0"/>
                  </a:lnTo>
                  <a:lnTo>
                    <a:pt x="15597" y="59"/>
                  </a:lnTo>
                  <a:lnTo>
                    <a:pt x="15024" y="59"/>
                  </a:lnTo>
                  <a:lnTo>
                    <a:pt x="14451" y="176"/>
                  </a:lnTo>
                  <a:lnTo>
                    <a:pt x="14006" y="234"/>
                  </a:lnTo>
                  <a:lnTo>
                    <a:pt x="13496" y="352"/>
                  </a:lnTo>
                  <a:lnTo>
                    <a:pt x="13051" y="528"/>
                  </a:lnTo>
                  <a:lnTo>
                    <a:pt x="12669" y="645"/>
                  </a:lnTo>
                  <a:lnTo>
                    <a:pt x="12350" y="821"/>
                  </a:lnTo>
                  <a:lnTo>
                    <a:pt x="11841" y="1114"/>
                  </a:lnTo>
                  <a:lnTo>
                    <a:pt x="11395" y="1407"/>
                  </a:lnTo>
                  <a:lnTo>
                    <a:pt x="11014" y="1759"/>
                  </a:lnTo>
                  <a:lnTo>
                    <a:pt x="10632" y="1993"/>
                  </a:lnTo>
                  <a:lnTo>
                    <a:pt x="10377" y="2286"/>
                  </a:lnTo>
                  <a:lnTo>
                    <a:pt x="10186" y="2462"/>
                  </a:lnTo>
                  <a:lnTo>
                    <a:pt x="10059" y="2579"/>
                  </a:lnTo>
                  <a:lnTo>
                    <a:pt x="9995" y="2638"/>
                  </a:lnTo>
                  <a:close/>
                </a:path>
              </a:pathLst>
            </a:custGeom>
            <a:solidFill>
              <a:srgbClr val="D6FC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10" name="Shape 710"/>
            <p:cNvSpPr/>
            <p:nvPr/>
          </p:nvSpPr>
          <p:spPr>
            <a:xfrm>
              <a:off x="1465775" y="215425"/>
              <a:ext cx="302400" cy="325375"/>
            </a:xfrm>
            <a:custGeom>
              <a:avLst/>
              <a:gdLst/>
              <a:ahLst/>
              <a:cxnLst/>
              <a:rect l="0" t="0" r="0" b="0"/>
              <a:pathLst>
                <a:path w="12096" h="13015" extrusionOk="0">
                  <a:moveTo>
                    <a:pt x="5348" y="0"/>
                  </a:moveTo>
                  <a:lnTo>
                    <a:pt x="319" y="3635"/>
                  </a:lnTo>
                  <a:lnTo>
                    <a:pt x="0" y="8090"/>
                  </a:lnTo>
                  <a:lnTo>
                    <a:pt x="1974" y="11959"/>
                  </a:lnTo>
                  <a:lnTo>
                    <a:pt x="7003" y="13015"/>
                  </a:lnTo>
                  <a:lnTo>
                    <a:pt x="9868" y="12487"/>
                  </a:lnTo>
                  <a:lnTo>
                    <a:pt x="12096" y="8090"/>
                  </a:lnTo>
                  <a:lnTo>
                    <a:pt x="12096" y="2580"/>
                  </a:lnTo>
                  <a:lnTo>
                    <a:pt x="10695" y="1056"/>
                  </a:lnTo>
                  <a:lnTo>
                    <a:pt x="5348" y="0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11" name="Shape 711"/>
            <p:cNvSpPr/>
            <p:nvPr/>
          </p:nvSpPr>
          <p:spPr>
            <a:xfrm>
              <a:off x="1354375" y="23425"/>
              <a:ext cx="690725" cy="621425"/>
            </a:xfrm>
            <a:custGeom>
              <a:avLst/>
              <a:gdLst/>
              <a:ahLst/>
              <a:cxnLst/>
              <a:rect l="0" t="0" r="0" b="0"/>
              <a:pathLst>
                <a:path w="27629" h="24857" extrusionOk="0">
                  <a:moveTo>
                    <a:pt x="19480" y="1115"/>
                  </a:moveTo>
                  <a:lnTo>
                    <a:pt x="19989" y="1408"/>
                  </a:lnTo>
                  <a:lnTo>
                    <a:pt x="20499" y="1701"/>
                  </a:lnTo>
                  <a:lnTo>
                    <a:pt x="20944" y="2053"/>
                  </a:lnTo>
                  <a:lnTo>
                    <a:pt x="21326" y="2463"/>
                  </a:lnTo>
                  <a:lnTo>
                    <a:pt x="21645" y="3049"/>
                  </a:lnTo>
                  <a:lnTo>
                    <a:pt x="22154" y="3518"/>
                  </a:lnTo>
                  <a:lnTo>
                    <a:pt x="22727" y="3870"/>
                  </a:lnTo>
                  <a:lnTo>
                    <a:pt x="23363" y="4163"/>
                  </a:lnTo>
                  <a:lnTo>
                    <a:pt x="24000" y="4515"/>
                  </a:lnTo>
                  <a:lnTo>
                    <a:pt x="24637" y="4867"/>
                  </a:lnTo>
                  <a:lnTo>
                    <a:pt x="25210" y="5277"/>
                  </a:lnTo>
                  <a:lnTo>
                    <a:pt x="25655" y="5863"/>
                  </a:lnTo>
                  <a:lnTo>
                    <a:pt x="26483" y="7387"/>
                  </a:lnTo>
                  <a:lnTo>
                    <a:pt x="27119" y="9029"/>
                  </a:lnTo>
                  <a:lnTo>
                    <a:pt x="27501" y="10787"/>
                  </a:lnTo>
                  <a:lnTo>
                    <a:pt x="27629" y="12605"/>
                  </a:lnTo>
                  <a:lnTo>
                    <a:pt x="27565" y="14422"/>
                  </a:lnTo>
                  <a:lnTo>
                    <a:pt x="27247" y="16181"/>
                  </a:lnTo>
                  <a:lnTo>
                    <a:pt x="26801" y="17881"/>
                  </a:lnTo>
                  <a:lnTo>
                    <a:pt x="26101" y="19405"/>
                  </a:lnTo>
                  <a:lnTo>
                    <a:pt x="25592" y="20284"/>
                  </a:lnTo>
                  <a:lnTo>
                    <a:pt x="24955" y="21164"/>
                  </a:lnTo>
                  <a:lnTo>
                    <a:pt x="24191" y="21984"/>
                  </a:lnTo>
                  <a:lnTo>
                    <a:pt x="23300" y="22688"/>
                  </a:lnTo>
                  <a:lnTo>
                    <a:pt x="22345" y="23391"/>
                  </a:lnTo>
                  <a:lnTo>
                    <a:pt x="21326" y="23978"/>
                  </a:lnTo>
                  <a:lnTo>
                    <a:pt x="20308" y="24446"/>
                  </a:lnTo>
                  <a:lnTo>
                    <a:pt x="19289" y="24857"/>
                  </a:lnTo>
                  <a:lnTo>
                    <a:pt x="20117" y="23626"/>
                  </a:lnTo>
                  <a:lnTo>
                    <a:pt x="20753" y="23215"/>
                  </a:lnTo>
                  <a:lnTo>
                    <a:pt x="21517" y="22688"/>
                  </a:lnTo>
                  <a:lnTo>
                    <a:pt x="22345" y="22102"/>
                  </a:lnTo>
                  <a:lnTo>
                    <a:pt x="23172" y="21457"/>
                  </a:lnTo>
                  <a:lnTo>
                    <a:pt x="23936" y="20695"/>
                  </a:lnTo>
                  <a:lnTo>
                    <a:pt x="24573" y="19815"/>
                  </a:lnTo>
                  <a:lnTo>
                    <a:pt x="25019" y="18877"/>
                  </a:lnTo>
                  <a:lnTo>
                    <a:pt x="25273" y="17881"/>
                  </a:lnTo>
                  <a:lnTo>
                    <a:pt x="25783" y="11667"/>
                  </a:lnTo>
                  <a:lnTo>
                    <a:pt x="25719" y="10729"/>
                  </a:lnTo>
                  <a:lnTo>
                    <a:pt x="25592" y="9850"/>
                  </a:lnTo>
                  <a:lnTo>
                    <a:pt x="25464" y="9146"/>
                  </a:lnTo>
                  <a:lnTo>
                    <a:pt x="25210" y="8501"/>
                  </a:lnTo>
                  <a:lnTo>
                    <a:pt x="24955" y="7915"/>
                  </a:lnTo>
                  <a:lnTo>
                    <a:pt x="24573" y="7387"/>
                  </a:lnTo>
                  <a:lnTo>
                    <a:pt x="24127" y="6918"/>
                  </a:lnTo>
                  <a:lnTo>
                    <a:pt x="23554" y="6449"/>
                  </a:lnTo>
                  <a:lnTo>
                    <a:pt x="23809" y="7739"/>
                  </a:lnTo>
                  <a:lnTo>
                    <a:pt x="23873" y="8853"/>
                  </a:lnTo>
                  <a:lnTo>
                    <a:pt x="23745" y="9791"/>
                  </a:lnTo>
                  <a:lnTo>
                    <a:pt x="23554" y="10494"/>
                  </a:lnTo>
                  <a:lnTo>
                    <a:pt x="23236" y="11081"/>
                  </a:lnTo>
                  <a:lnTo>
                    <a:pt x="22982" y="11432"/>
                  </a:lnTo>
                  <a:lnTo>
                    <a:pt x="22791" y="11667"/>
                  </a:lnTo>
                  <a:lnTo>
                    <a:pt x="22663" y="11667"/>
                  </a:lnTo>
                  <a:lnTo>
                    <a:pt x="22854" y="9967"/>
                  </a:lnTo>
                  <a:lnTo>
                    <a:pt x="22727" y="8208"/>
                  </a:lnTo>
                  <a:lnTo>
                    <a:pt x="22281" y="6567"/>
                  </a:lnTo>
                  <a:lnTo>
                    <a:pt x="21390" y="5101"/>
                  </a:lnTo>
                  <a:lnTo>
                    <a:pt x="21008" y="4749"/>
                  </a:lnTo>
                  <a:lnTo>
                    <a:pt x="20562" y="4398"/>
                  </a:lnTo>
                  <a:lnTo>
                    <a:pt x="20180" y="4046"/>
                  </a:lnTo>
                  <a:lnTo>
                    <a:pt x="19735" y="3694"/>
                  </a:lnTo>
                  <a:lnTo>
                    <a:pt x="19289" y="3401"/>
                  </a:lnTo>
                  <a:lnTo>
                    <a:pt x="18844" y="3108"/>
                  </a:lnTo>
                  <a:lnTo>
                    <a:pt x="18334" y="2873"/>
                  </a:lnTo>
                  <a:lnTo>
                    <a:pt x="17889" y="2639"/>
                  </a:lnTo>
                  <a:lnTo>
                    <a:pt x="17188" y="2346"/>
                  </a:lnTo>
                  <a:lnTo>
                    <a:pt x="16488" y="2111"/>
                  </a:lnTo>
                  <a:lnTo>
                    <a:pt x="15724" y="1877"/>
                  </a:lnTo>
                  <a:lnTo>
                    <a:pt x="14960" y="1760"/>
                  </a:lnTo>
                  <a:lnTo>
                    <a:pt x="14196" y="1701"/>
                  </a:lnTo>
                  <a:lnTo>
                    <a:pt x="13432" y="1760"/>
                  </a:lnTo>
                  <a:lnTo>
                    <a:pt x="12669" y="1877"/>
                  </a:lnTo>
                  <a:lnTo>
                    <a:pt x="11841" y="2053"/>
                  </a:lnTo>
                  <a:lnTo>
                    <a:pt x="11586" y="2053"/>
                  </a:lnTo>
                  <a:lnTo>
                    <a:pt x="11332" y="2111"/>
                  </a:lnTo>
                  <a:lnTo>
                    <a:pt x="11141" y="2229"/>
                  </a:lnTo>
                  <a:lnTo>
                    <a:pt x="10950" y="2404"/>
                  </a:lnTo>
                  <a:lnTo>
                    <a:pt x="11204" y="2522"/>
                  </a:lnTo>
                  <a:lnTo>
                    <a:pt x="11523" y="2580"/>
                  </a:lnTo>
                  <a:lnTo>
                    <a:pt x="11905" y="2580"/>
                  </a:lnTo>
                  <a:lnTo>
                    <a:pt x="12223" y="2639"/>
                  </a:lnTo>
                  <a:lnTo>
                    <a:pt x="12541" y="2698"/>
                  </a:lnTo>
                  <a:lnTo>
                    <a:pt x="12732" y="2815"/>
                  </a:lnTo>
                  <a:lnTo>
                    <a:pt x="12923" y="3049"/>
                  </a:lnTo>
                  <a:lnTo>
                    <a:pt x="12987" y="3401"/>
                  </a:lnTo>
                  <a:lnTo>
                    <a:pt x="12096" y="3401"/>
                  </a:lnTo>
                  <a:lnTo>
                    <a:pt x="11204" y="3460"/>
                  </a:lnTo>
                  <a:lnTo>
                    <a:pt x="10377" y="3577"/>
                  </a:lnTo>
                  <a:lnTo>
                    <a:pt x="9549" y="3694"/>
                  </a:lnTo>
                  <a:lnTo>
                    <a:pt x="8722" y="3870"/>
                  </a:lnTo>
                  <a:lnTo>
                    <a:pt x="7894" y="4046"/>
                  </a:lnTo>
                  <a:lnTo>
                    <a:pt x="7130" y="4339"/>
                  </a:lnTo>
                  <a:lnTo>
                    <a:pt x="6366" y="4632"/>
                  </a:lnTo>
                  <a:lnTo>
                    <a:pt x="5602" y="4984"/>
                  </a:lnTo>
                  <a:lnTo>
                    <a:pt x="4902" y="5394"/>
                  </a:lnTo>
                  <a:lnTo>
                    <a:pt x="4265" y="5863"/>
                  </a:lnTo>
                  <a:lnTo>
                    <a:pt x="3565" y="6391"/>
                  </a:lnTo>
                  <a:lnTo>
                    <a:pt x="2992" y="6977"/>
                  </a:lnTo>
                  <a:lnTo>
                    <a:pt x="2419" y="7622"/>
                  </a:lnTo>
                  <a:lnTo>
                    <a:pt x="1846" y="8325"/>
                  </a:lnTo>
                  <a:lnTo>
                    <a:pt x="1337" y="9146"/>
                  </a:lnTo>
                  <a:lnTo>
                    <a:pt x="955" y="10084"/>
                  </a:lnTo>
                  <a:lnTo>
                    <a:pt x="891" y="11081"/>
                  </a:lnTo>
                  <a:lnTo>
                    <a:pt x="891" y="12019"/>
                  </a:lnTo>
                  <a:lnTo>
                    <a:pt x="955" y="12957"/>
                  </a:lnTo>
                  <a:lnTo>
                    <a:pt x="764" y="12957"/>
                  </a:lnTo>
                  <a:lnTo>
                    <a:pt x="573" y="12839"/>
                  </a:lnTo>
                  <a:lnTo>
                    <a:pt x="509" y="12605"/>
                  </a:lnTo>
                  <a:lnTo>
                    <a:pt x="382" y="12429"/>
                  </a:lnTo>
                  <a:lnTo>
                    <a:pt x="127" y="11608"/>
                  </a:lnTo>
                  <a:lnTo>
                    <a:pt x="0" y="10787"/>
                  </a:lnTo>
                  <a:lnTo>
                    <a:pt x="64" y="9967"/>
                  </a:lnTo>
                  <a:lnTo>
                    <a:pt x="255" y="9205"/>
                  </a:lnTo>
                  <a:lnTo>
                    <a:pt x="509" y="8443"/>
                  </a:lnTo>
                  <a:lnTo>
                    <a:pt x="891" y="7680"/>
                  </a:lnTo>
                  <a:lnTo>
                    <a:pt x="1337" y="6918"/>
                  </a:lnTo>
                  <a:lnTo>
                    <a:pt x="1846" y="6215"/>
                  </a:lnTo>
                  <a:lnTo>
                    <a:pt x="2419" y="5629"/>
                  </a:lnTo>
                  <a:lnTo>
                    <a:pt x="3056" y="5042"/>
                  </a:lnTo>
                  <a:lnTo>
                    <a:pt x="3820" y="4398"/>
                  </a:lnTo>
                  <a:lnTo>
                    <a:pt x="4647" y="3811"/>
                  </a:lnTo>
                  <a:lnTo>
                    <a:pt x="5602" y="3284"/>
                  </a:lnTo>
                  <a:lnTo>
                    <a:pt x="6621" y="2873"/>
                  </a:lnTo>
                  <a:lnTo>
                    <a:pt x="7703" y="2639"/>
                  </a:lnTo>
                  <a:lnTo>
                    <a:pt x="8849" y="2580"/>
                  </a:lnTo>
                  <a:lnTo>
                    <a:pt x="9294" y="2111"/>
                  </a:lnTo>
                  <a:lnTo>
                    <a:pt x="9867" y="1701"/>
                  </a:lnTo>
                  <a:lnTo>
                    <a:pt x="10377" y="1349"/>
                  </a:lnTo>
                  <a:lnTo>
                    <a:pt x="10950" y="998"/>
                  </a:lnTo>
                  <a:lnTo>
                    <a:pt x="11586" y="763"/>
                  </a:lnTo>
                  <a:lnTo>
                    <a:pt x="12223" y="529"/>
                  </a:lnTo>
                  <a:lnTo>
                    <a:pt x="12859" y="353"/>
                  </a:lnTo>
                  <a:lnTo>
                    <a:pt x="13560" y="177"/>
                  </a:lnTo>
                  <a:lnTo>
                    <a:pt x="13814" y="118"/>
                  </a:lnTo>
                  <a:lnTo>
                    <a:pt x="14069" y="118"/>
                  </a:lnTo>
                  <a:lnTo>
                    <a:pt x="14324" y="60"/>
                  </a:lnTo>
                  <a:lnTo>
                    <a:pt x="14642" y="60"/>
                  </a:lnTo>
                  <a:lnTo>
                    <a:pt x="14897" y="1"/>
                  </a:lnTo>
                  <a:lnTo>
                    <a:pt x="15151" y="1"/>
                  </a:lnTo>
                  <a:lnTo>
                    <a:pt x="15406" y="1"/>
                  </a:lnTo>
                  <a:lnTo>
                    <a:pt x="15661" y="1"/>
                  </a:lnTo>
                  <a:lnTo>
                    <a:pt x="16170" y="60"/>
                  </a:lnTo>
                  <a:lnTo>
                    <a:pt x="16679" y="118"/>
                  </a:lnTo>
                  <a:lnTo>
                    <a:pt x="17125" y="235"/>
                  </a:lnTo>
                  <a:lnTo>
                    <a:pt x="17634" y="353"/>
                  </a:lnTo>
                  <a:lnTo>
                    <a:pt x="18143" y="529"/>
                  </a:lnTo>
                  <a:lnTo>
                    <a:pt x="18589" y="704"/>
                  </a:lnTo>
                  <a:lnTo>
                    <a:pt x="19035" y="880"/>
                  </a:lnTo>
                  <a:lnTo>
                    <a:pt x="19480" y="111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12" name="Shape 712"/>
            <p:cNvSpPr/>
            <p:nvPr/>
          </p:nvSpPr>
          <p:spPr>
            <a:xfrm>
              <a:off x="1438725" y="155325"/>
              <a:ext cx="397900" cy="464625"/>
            </a:xfrm>
            <a:custGeom>
              <a:avLst/>
              <a:gdLst/>
              <a:ahLst/>
              <a:cxnLst/>
              <a:rect l="0" t="0" r="0" b="0"/>
              <a:pathLst>
                <a:path w="15916" h="18585" extrusionOk="0">
                  <a:moveTo>
                    <a:pt x="12414" y="1"/>
                  </a:moveTo>
                  <a:lnTo>
                    <a:pt x="12223" y="118"/>
                  </a:lnTo>
                  <a:lnTo>
                    <a:pt x="11714" y="353"/>
                  </a:lnTo>
                  <a:lnTo>
                    <a:pt x="10950" y="704"/>
                  </a:lnTo>
                  <a:lnTo>
                    <a:pt x="10058" y="1115"/>
                  </a:lnTo>
                  <a:lnTo>
                    <a:pt x="9167" y="1525"/>
                  </a:lnTo>
                  <a:lnTo>
                    <a:pt x="8340" y="1818"/>
                  </a:lnTo>
                  <a:lnTo>
                    <a:pt x="7767" y="2053"/>
                  </a:lnTo>
                  <a:lnTo>
                    <a:pt x="7576" y="2170"/>
                  </a:lnTo>
                  <a:lnTo>
                    <a:pt x="8594" y="2287"/>
                  </a:lnTo>
                  <a:lnTo>
                    <a:pt x="9613" y="2463"/>
                  </a:lnTo>
                  <a:lnTo>
                    <a:pt x="10568" y="2756"/>
                  </a:lnTo>
                  <a:lnTo>
                    <a:pt x="11523" y="3167"/>
                  </a:lnTo>
                  <a:lnTo>
                    <a:pt x="12414" y="3636"/>
                  </a:lnTo>
                  <a:lnTo>
                    <a:pt x="13241" y="4222"/>
                  </a:lnTo>
                  <a:lnTo>
                    <a:pt x="13942" y="4867"/>
                  </a:lnTo>
                  <a:lnTo>
                    <a:pt x="14578" y="5629"/>
                  </a:lnTo>
                  <a:lnTo>
                    <a:pt x="15406" y="7036"/>
                  </a:lnTo>
                  <a:lnTo>
                    <a:pt x="15788" y="8443"/>
                  </a:lnTo>
                  <a:lnTo>
                    <a:pt x="15915" y="9967"/>
                  </a:lnTo>
                  <a:lnTo>
                    <a:pt x="15788" y="11550"/>
                  </a:lnTo>
                  <a:lnTo>
                    <a:pt x="15470" y="12370"/>
                  </a:lnTo>
                  <a:lnTo>
                    <a:pt x="15215" y="13015"/>
                  </a:lnTo>
                  <a:lnTo>
                    <a:pt x="15024" y="13308"/>
                  </a:lnTo>
                  <a:lnTo>
                    <a:pt x="14833" y="13250"/>
                  </a:lnTo>
                  <a:lnTo>
                    <a:pt x="14833" y="12194"/>
                  </a:lnTo>
                  <a:lnTo>
                    <a:pt x="14960" y="11139"/>
                  </a:lnTo>
                  <a:lnTo>
                    <a:pt x="14960" y="10084"/>
                  </a:lnTo>
                  <a:lnTo>
                    <a:pt x="14642" y="9029"/>
                  </a:lnTo>
                  <a:lnTo>
                    <a:pt x="14324" y="8677"/>
                  </a:lnTo>
                  <a:lnTo>
                    <a:pt x="14133" y="8267"/>
                  </a:lnTo>
                  <a:lnTo>
                    <a:pt x="13878" y="7856"/>
                  </a:lnTo>
                  <a:lnTo>
                    <a:pt x="13560" y="7505"/>
                  </a:lnTo>
                  <a:lnTo>
                    <a:pt x="13496" y="9029"/>
                  </a:lnTo>
                  <a:lnTo>
                    <a:pt x="13369" y="10612"/>
                  </a:lnTo>
                  <a:lnTo>
                    <a:pt x="13114" y="12136"/>
                  </a:lnTo>
                  <a:lnTo>
                    <a:pt x="12732" y="13660"/>
                  </a:lnTo>
                  <a:lnTo>
                    <a:pt x="12096" y="15067"/>
                  </a:lnTo>
                  <a:lnTo>
                    <a:pt x="11268" y="16415"/>
                  </a:lnTo>
                  <a:lnTo>
                    <a:pt x="10186" y="17588"/>
                  </a:lnTo>
                  <a:lnTo>
                    <a:pt x="8785" y="18584"/>
                  </a:lnTo>
                  <a:lnTo>
                    <a:pt x="8658" y="18526"/>
                  </a:lnTo>
                  <a:lnTo>
                    <a:pt x="8594" y="18233"/>
                  </a:lnTo>
                  <a:lnTo>
                    <a:pt x="8594" y="17881"/>
                  </a:lnTo>
                  <a:lnTo>
                    <a:pt x="8722" y="17588"/>
                  </a:lnTo>
                  <a:lnTo>
                    <a:pt x="9804" y="16122"/>
                  </a:lnTo>
                  <a:lnTo>
                    <a:pt x="10759" y="14598"/>
                  </a:lnTo>
                  <a:lnTo>
                    <a:pt x="11459" y="13015"/>
                  </a:lnTo>
                  <a:lnTo>
                    <a:pt x="11968" y="11374"/>
                  </a:lnTo>
                  <a:lnTo>
                    <a:pt x="12287" y="9674"/>
                  </a:lnTo>
                  <a:lnTo>
                    <a:pt x="12287" y="7974"/>
                  </a:lnTo>
                  <a:lnTo>
                    <a:pt x="12032" y="6215"/>
                  </a:lnTo>
                  <a:lnTo>
                    <a:pt x="11523" y="4456"/>
                  </a:lnTo>
                  <a:lnTo>
                    <a:pt x="11141" y="4222"/>
                  </a:lnTo>
                  <a:lnTo>
                    <a:pt x="10759" y="4105"/>
                  </a:lnTo>
                  <a:lnTo>
                    <a:pt x="10377" y="3987"/>
                  </a:lnTo>
                  <a:lnTo>
                    <a:pt x="9931" y="3929"/>
                  </a:lnTo>
                  <a:lnTo>
                    <a:pt x="9549" y="3929"/>
                  </a:lnTo>
                  <a:lnTo>
                    <a:pt x="9104" y="3870"/>
                  </a:lnTo>
                  <a:lnTo>
                    <a:pt x="8722" y="3753"/>
                  </a:lnTo>
                  <a:lnTo>
                    <a:pt x="8276" y="3577"/>
                  </a:lnTo>
                  <a:lnTo>
                    <a:pt x="5220" y="4046"/>
                  </a:lnTo>
                  <a:lnTo>
                    <a:pt x="4647" y="4398"/>
                  </a:lnTo>
                  <a:lnTo>
                    <a:pt x="4074" y="4808"/>
                  </a:lnTo>
                  <a:lnTo>
                    <a:pt x="3501" y="5277"/>
                  </a:lnTo>
                  <a:lnTo>
                    <a:pt x="3056" y="5863"/>
                  </a:lnTo>
                  <a:lnTo>
                    <a:pt x="2610" y="6508"/>
                  </a:lnTo>
                  <a:lnTo>
                    <a:pt x="2228" y="7270"/>
                  </a:lnTo>
                  <a:lnTo>
                    <a:pt x="1974" y="8091"/>
                  </a:lnTo>
                  <a:lnTo>
                    <a:pt x="1846" y="9029"/>
                  </a:lnTo>
                  <a:lnTo>
                    <a:pt x="1910" y="9850"/>
                  </a:lnTo>
                  <a:lnTo>
                    <a:pt x="2037" y="10670"/>
                  </a:lnTo>
                  <a:lnTo>
                    <a:pt x="2228" y="11491"/>
                  </a:lnTo>
                  <a:lnTo>
                    <a:pt x="2483" y="12253"/>
                  </a:lnTo>
                  <a:lnTo>
                    <a:pt x="2865" y="13015"/>
                  </a:lnTo>
                  <a:lnTo>
                    <a:pt x="3374" y="13660"/>
                  </a:lnTo>
                  <a:lnTo>
                    <a:pt x="4011" y="14188"/>
                  </a:lnTo>
                  <a:lnTo>
                    <a:pt x="4775" y="14657"/>
                  </a:lnTo>
                  <a:lnTo>
                    <a:pt x="5029" y="14774"/>
                  </a:lnTo>
                  <a:lnTo>
                    <a:pt x="5411" y="14832"/>
                  </a:lnTo>
                  <a:lnTo>
                    <a:pt x="5920" y="14950"/>
                  </a:lnTo>
                  <a:lnTo>
                    <a:pt x="6493" y="15067"/>
                  </a:lnTo>
                  <a:lnTo>
                    <a:pt x="7066" y="15126"/>
                  </a:lnTo>
                  <a:lnTo>
                    <a:pt x="7576" y="15184"/>
                  </a:lnTo>
                  <a:lnTo>
                    <a:pt x="8021" y="15184"/>
                  </a:lnTo>
                  <a:lnTo>
                    <a:pt x="8340" y="15184"/>
                  </a:lnTo>
                  <a:lnTo>
                    <a:pt x="8212" y="15536"/>
                  </a:lnTo>
                  <a:lnTo>
                    <a:pt x="7958" y="15770"/>
                  </a:lnTo>
                  <a:lnTo>
                    <a:pt x="7576" y="15888"/>
                  </a:lnTo>
                  <a:lnTo>
                    <a:pt x="7130" y="15946"/>
                  </a:lnTo>
                  <a:lnTo>
                    <a:pt x="6684" y="16005"/>
                  </a:lnTo>
                  <a:lnTo>
                    <a:pt x="6175" y="15946"/>
                  </a:lnTo>
                  <a:lnTo>
                    <a:pt x="5730" y="15946"/>
                  </a:lnTo>
                  <a:lnTo>
                    <a:pt x="5348" y="16005"/>
                  </a:lnTo>
                  <a:lnTo>
                    <a:pt x="4775" y="15888"/>
                  </a:lnTo>
                  <a:lnTo>
                    <a:pt x="4202" y="15653"/>
                  </a:lnTo>
                  <a:lnTo>
                    <a:pt x="3692" y="15360"/>
                  </a:lnTo>
                  <a:lnTo>
                    <a:pt x="3183" y="15008"/>
                  </a:lnTo>
                  <a:lnTo>
                    <a:pt x="2737" y="14657"/>
                  </a:lnTo>
                  <a:lnTo>
                    <a:pt x="2292" y="14188"/>
                  </a:lnTo>
                  <a:lnTo>
                    <a:pt x="1910" y="13777"/>
                  </a:lnTo>
                  <a:lnTo>
                    <a:pt x="1528" y="13367"/>
                  </a:lnTo>
                  <a:lnTo>
                    <a:pt x="1019" y="12253"/>
                  </a:lnTo>
                  <a:lnTo>
                    <a:pt x="573" y="11081"/>
                  </a:lnTo>
                  <a:lnTo>
                    <a:pt x="255" y="9850"/>
                  </a:lnTo>
                  <a:lnTo>
                    <a:pt x="64" y="8560"/>
                  </a:lnTo>
                  <a:lnTo>
                    <a:pt x="0" y="7329"/>
                  </a:lnTo>
                  <a:lnTo>
                    <a:pt x="127" y="6156"/>
                  </a:lnTo>
                  <a:lnTo>
                    <a:pt x="509" y="5042"/>
                  </a:lnTo>
                  <a:lnTo>
                    <a:pt x="1146" y="3987"/>
                  </a:lnTo>
                  <a:lnTo>
                    <a:pt x="1528" y="4339"/>
                  </a:lnTo>
                  <a:lnTo>
                    <a:pt x="1719" y="4984"/>
                  </a:lnTo>
                  <a:lnTo>
                    <a:pt x="1719" y="5629"/>
                  </a:lnTo>
                  <a:lnTo>
                    <a:pt x="1783" y="5980"/>
                  </a:lnTo>
                  <a:lnTo>
                    <a:pt x="2228" y="5101"/>
                  </a:lnTo>
                  <a:lnTo>
                    <a:pt x="2801" y="4222"/>
                  </a:lnTo>
                  <a:lnTo>
                    <a:pt x="3565" y="3401"/>
                  </a:lnTo>
                  <a:lnTo>
                    <a:pt x="4456" y="2639"/>
                  </a:lnTo>
                  <a:lnTo>
                    <a:pt x="5475" y="1936"/>
                  </a:lnTo>
                  <a:lnTo>
                    <a:pt x="6748" y="1291"/>
                  </a:lnTo>
                  <a:lnTo>
                    <a:pt x="8212" y="646"/>
                  </a:lnTo>
                  <a:lnTo>
                    <a:pt x="9867" y="60"/>
                  </a:lnTo>
                  <a:lnTo>
                    <a:pt x="12414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13" name="Shape 713"/>
            <p:cNvSpPr/>
            <p:nvPr/>
          </p:nvSpPr>
          <p:spPr>
            <a:xfrm>
              <a:off x="1322525" y="350250"/>
              <a:ext cx="184650" cy="247700"/>
            </a:xfrm>
            <a:custGeom>
              <a:avLst/>
              <a:gdLst/>
              <a:ahLst/>
              <a:cxnLst/>
              <a:rect l="0" t="0" r="0" b="0"/>
              <a:pathLst>
                <a:path w="7386" h="9908" extrusionOk="0">
                  <a:moveTo>
                    <a:pt x="1083" y="411"/>
                  </a:moveTo>
                  <a:lnTo>
                    <a:pt x="956" y="1408"/>
                  </a:lnTo>
                  <a:lnTo>
                    <a:pt x="956" y="2346"/>
                  </a:lnTo>
                  <a:lnTo>
                    <a:pt x="1083" y="3225"/>
                  </a:lnTo>
                  <a:lnTo>
                    <a:pt x="1401" y="4104"/>
                  </a:lnTo>
                  <a:lnTo>
                    <a:pt x="1720" y="4984"/>
                  </a:lnTo>
                  <a:lnTo>
                    <a:pt x="2165" y="5804"/>
                  </a:lnTo>
                  <a:lnTo>
                    <a:pt x="2675" y="6684"/>
                  </a:lnTo>
                  <a:lnTo>
                    <a:pt x="3248" y="7504"/>
                  </a:lnTo>
                  <a:lnTo>
                    <a:pt x="3693" y="7973"/>
                  </a:lnTo>
                  <a:lnTo>
                    <a:pt x="4266" y="8208"/>
                  </a:lnTo>
                  <a:lnTo>
                    <a:pt x="4903" y="8325"/>
                  </a:lnTo>
                  <a:lnTo>
                    <a:pt x="5539" y="8325"/>
                  </a:lnTo>
                  <a:lnTo>
                    <a:pt x="6112" y="8325"/>
                  </a:lnTo>
                  <a:lnTo>
                    <a:pt x="6622" y="8442"/>
                  </a:lnTo>
                  <a:lnTo>
                    <a:pt x="7067" y="8618"/>
                  </a:lnTo>
                  <a:lnTo>
                    <a:pt x="7385" y="9029"/>
                  </a:lnTo>
                  <a:lnTo>
                    <a:pt x="7322" y="9087"/>
                  </a:lnTo>
                  <a:lnTo>
                    <a:pt x="7067" y="9263"/>
                  </a:lnTo>
                  <a:lnTo>
                    <a:pt x="6622" y="9439"/>
                  </a:lnTo>
                  <a:lnTo>
                    <a:pt x="6049" y="9673"/>
                  </a:lnTo>
                  <a:lnTo>
                    <a:pt x="5412" y="9791"/>
                  </a:lnTo>
                  <a:lnTo>
                    <a:pt x="4712" y="9908"/>
                  </a:lnTo>
                  <a:lnTo>
                    <a:pt x="4075" y="9849"/>
                  </a:lnTo>
                  <a:lnTo>
                    <a:pt x="3566" y="9673"/>
                  </a:lnTo>
                  <a:lnTo>
                    <a:pt x="2738" y="9146"/>
                  </a:lnTo>
                  <a:lnTo>
                    <a:pt x="2038" y="8501"/>
                  </a:lnTo>
                  <a:lnTo>
                    <a:pt x="1529" y="7798"/>
                  </a:lnTo>
                  <a:lnTo>
                    <a:pt x="1083" y="7035"/>
                  </a:lnTo>
                  <a:lnTo>
                    <a:pt x="701" y="6215"/>
                  </a:lnTo>
                  <a:lnTo>
                    <a:pt x="446" y="5335"/>
                  </a:lnTo>
                  <a:lnTo>
                    <a:pt x="192" y="4456"/>
                  </a:lnTo>
                  <a:lnTo>
                    <a:pt x="1" y="3577"/>
                  </a:lnTo>
                  <a:lnTo>
                    <a:pt x="65" y="2639"/>
                  </a:lnTo>
                  <a:lnTo>
                    <a:pt x="128" y="1701"/>
                  </a:lnTo>
                  <a:lnTo>
                    <a:pt x="256" y="763"/>
                  </a:lnTo>
                  <a:lnTo>
                    <a:pt x="637" y="1"/>
                  </a:lnTo>
                  <a:lnTo>
                    <a:pt x="701" y="118"/>
                  </a:lnTo>
                  <a:lnTo>
                    <a:pt x="892" y="235"/>
                  </a:lnTo>
                  <a:lnTo>
                    <a:pt x="1019" y="352"/>
                  </a:lnTo>
                  <a:lnTo>
                    <a:pt x="1083" y="41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14" name="Shape 714"/>
            <p:cNvSpPr/>
            <p:nvPr/>
          </p:nvSpPr>
          <p:spPr>
            <a:xfrm>
              <a:off x="1346400" y="540775"/>
              <a:ext cx="526825" cy="269700"/>
            </a:xfrm>
            <a:custGeom>
              <a:avLst/>
              <a:gdLst/>
              <a:ahLst/>
              <a:cxnLst/>
              <a:rect l="0" t="0" r="0" b="0"/>
              <a:pathLst>
                <a:path w="21073" h="10788" extrusionOk="0">
                  <a:moveTo>
                    <a:pt x="1210" y="2932"/>
                  </a:moveTo>
                  <a:lnTo>
                    <a:pt x="2038" y="3694"/>
                  </a:lnTo>
                  <a:lnTo>
                    <a:pt x="2865" y="4221"/>
                  </a:lnTo>
                  <a:lnTo>
                    <a:pt x="3629" y="4632"/>
                  </a:lnTo>
                  <a:lnTo>
                    <a:pt x="4330" y="4925"/>
                  </a:lnTo>
                  <a:lnTo>
                    <a:pt x="5030" y="5101"/>
                  </a:lnTo>
                  <a:lnTo>
                    <a:pt x="5667" y="5159"/>
                  </a:lnTo>
                  <a:lnTo>
                    <a:pt x="6303" y="5159"/>
                  </a:lnTo>
                  <a:lnTo>
                    <a:pt x="6940" y="5042"/>
                  </a:lnTo>
                  <a:lnTo>
                    <a:pt x="7576" y="4925"/>
                  </a:lnTo>
                  <a:lnTo>
                    <a:pt x="8149" y="4808"/>
                  </a:lnTo>
                  <a:lnTo>
                    <a:pt x="8722" y="4690"/>
                  </a:lnTo>
                  <a:lnTo>
                    <a:pt x="9295" y="4573"/>
                  </a:lnTo>
                  <a:lnTo>
                    <a:pt x="9868" y="4515"/>
                  </a:lnTo>
                  <a:lnTo>
                    <a:pt x="10505" y="4456"/>
                  </a:lnTo>
                  <a:lnTo>
                    <a:pt x="11078" y="4515"/>
                  </a:lnTo>
                  <a:lnTo>
                    <a:pt x="11651" y="4690"/>
                  </a:lnTo>
                  <a:lnTo>
                    <a:pt x="13051" y="4866"/>
                  </a:lnTo>
                  <a:lnTo>
                    <a:pt x="14388" y="4749"/>
                  </a:lnTo>
                  <a:lnTo>
                    <a:pt x="15725" y="4339"/>
                  </a:lnTo>
                  <a:lnTo>
                    <a:pt x="16934" y="3752"/>
                  </a:lnTo>
                  <a:lnTo>
                    <a:pt x="18080" y="2990"/>
                  </a:lnTo>
                  <a:lnTo>
                    <a:pt x="19163" y="2111"/>
                  </a:lnTo>
                  <a:lnTo>
                    <a:pt x="20117" y="1056"/>
                  </a:lnTo>
                  <a:lnTo>
                    <a:pt x="21009" y="1"/>
                  </a:lnTo>
                  <a:lnTo>
                    <a:pt x="21072" y="352"/>
                  </a:lnTo>
                  <a:lnTo>
                    <a:pt x="20818" y="880"/>
                  </a:lnTo>
                  <a:lnTo>
                    <a:pt x="20436" y="1583"/>
                  </a:lnTo>
                  <a:lnTo>
                    <a:pt x="19926" y="2404"/>
                  </a:lnTo>
                  <a:lnTo>
                    <a:pt x="19290" y="3166"/>
                  </a:lnTo>
                  <a:lnTo>
                    <a:pt x="18653" y="3928"/>
                  </a:lnTo>
                  <a:lnTo>
                    <a:pt x="18017" y="4573"/>
                  </a:lnTo>
                  <a:lnTo>
                    <a:pt x="17507" y="4984"/>
                  </a:lnTo>
                  <a:lnTo>
                    <a:pt x="16680" y="5511"/>
                  </a:lnTo>
                  <a:lnTo>
                    <a:pt x="15789" y="5922"/>
                  </a:lnTo>
                  <a:lnTo>
                    <a:pt x="14834" y="6215"/>
                  </a:lnTo>
                  <a:lnTo>
                    <a:pt x="13879" y="6449"/>
                  </a:lnTo>
                  <a:lnTo>
                    <a:pt x="12797" y="6566"/>
                  </a:lnTo>
                  <a:lnTo>
                    <a:pt x="11778" y="6625"/>
                  </a:lnTo>
                  <a:lnTo>
                    <a:pt x="10759" y="6566"/>
                  </a:lnTo>
                  <a:lnTo>
                    <a:pt x="9804" y="6390"/>
                  </a:lnTo>
                  <a:lnTo>
                    <a:pt x="9741" y="6742"/>
                  </a:lnTo>
                  <a:lnTo>
                    <a:pt x="9868" y="7035"/>
                  </a:lnTo>
                  <a:lnTo>
                    <a:pt x="10123" y="7328"/>
                  </a:lnTo>
                  <a:lnTo>
                    <a:pt x="10314" y="7563"/>
                  </a:lnTo>
                  <a:lnTo>
                    <a:pt x="10568" y="7739"/>
                  </a:lnTo>
                  <a:lnTo>
                    <a:pt x="10950" y="7856"/>
                  </a:lnTo>
                  <a:lnTo>
                    <a:pt x="11269" y="7915"/>
                  </a:lnTo>
                  <a:lnTo>
                    <a:pt x="11587" y="8032"/>
                  </a:lnTo>
                  <a:lnTo>
                    <a:pt x="11905" y="8149"/>
                  </a:lnTo>
                  <a:lnTo>
                    <a:pt x="12160" y="8266"/>
                  </a:lnTo>
                  <a:lnTo>
                    <a:pt x="12287" y="8560"/>
                  </a:lnTo>
                  <a:lnTo>
                    <a:pt x="12415" y="8911"/>
                  </a:lnTo>
                  <a:lnTo>
                    <a:pt x="12669" y="8794"/>
                  </a:lnTo>
                  <a:lnTo>
                    <a:pt x="12988" y="8677"/>
                  </a:lnTo>
                  <a:lnTo>
                    <a:pt x="13369" y="8618"/>
                  </a:lnTo>
                  <a:lnTo>
                    <a:pt x="13751" y="8677"/>
                  </a:lnTo>
                  <a:lnTo>
                    <a:pt x="14197" y="8853"/>
                  </a:lnTo>
                  <a:lnTo>
                    <a:pt x="14515" y="9204"/>
                  </a:lnTo>
                  <a:lnTo>
                    <a:pt x="14897" y="9439"/>
                  </a:lnTo>
                  <a:lnTo>
                    <a:pt x="15343" y="9322"/>
                  </a:lnTo>
                  <a:lnTo>
                    <a:pt x="15534" y="8970"/>
                  </a:lnTo>
                  <a:lnTo>
                    <a:pt x="15789" y="8618"/>
                  </a:lnTo>
                  <a:lnTo>
                    <a:pt x="16043" y="8325"/>
                  </a:lnTo>
                  <a:lnTo>
                    <a:pt x="16362" y="8032"/>
                  </a:lnTo>
                  <a:lnTo>
                    <a:pt x="16616" y="8032"/>
                  </a:lnTo>
                  <a:lnTo>
                    <a:pt x="16871" y="8032"/>
                  </a:lnTo>
                  <a:lnTo>
                    <a:pt x="17125" y="8149"/>
                  </a:lnTo>
                  <a:lnTo>
                    <a:pt x="17316" y="8266"/>
                  </a:lnTo>
                  <a:lnTo>
                    <a:pt x="17826" y="8032"/>
                  </a:lnTo>
                  <a:lnTo>
                    <a:pt x="18271" y="7680"/>
                  </a:lnTo>
                  <a:lnTo>
                    <a:pt x="18653" y="7211"/>
                  </a:lnTo>
                  <a:lnTo>
                    <a:pt x="19035" y="6742"/>
                  </a:lnTo>
                  <a:lnTo>
                    <a:pt x="19354" y="6273"/>
                  </a:lnTo>
                  <a:lnTo>
                    <a:pt x="19608" y="5863"/>
                  </a:lnTo>
                  <a:lnTo>
                    <a:pt x="19863" y="5628"/>
                  </a:lnTo>
                  <a:lnTo>
                    <a:pt x="19990" y="5511"/>
                  </a:lnTo>
                  <a:lnTo>
                    <a:pt x="20308" y="6039"/>
                  </a:lnTo>
                  <a:lnTo>
                    <a:pt x="20117" y="6508"/>
                  </a:lnTo>
                  <a:lnTo>
                    <a:pt x="19672" y="6977"/>
                  </a:lnTo>
                  <a:lnTo>
                    <a:pt x="19417" y="7563"/>
                  </a:lnTo>
                  <a:lnTo>
                    <a:pt x="19226" y="7915"/>
                  </a:lnTo>
                  <a:lnTo>
                    <a:pt x="18972" y="8325"/>
                  </a:lnTo>
                  <a:lnTo>
                    <a:pt x="18717" y="8677"/>
                  </a:lnTo>
                  <a:lnTo>
                    <a:pt x="18399" y="9029"/>
                  </a:lnTo>
                  <a:lnTo>
                    <a:pt x="18017" y="9322"/>
                  </a:lnTo>
                  <a:lnTo>
                    <a:pt x="17571" y="9556"/>
                  </a:lnTo>
                  <a:lnTo>
                    <a:pt x="17125" y="9732"/>
                  </a:lnTo>
                  <a:lnTo>
                    <a:pt x="16616" y="9732"/>
                  </a:lnTo>
                  <a:lnTo>
                    <a:pt x="16234" y="10142"/>
                  </a:lnTo>
                  <a:lnTo>
                    <a:pt x="15852" y="10435"/>
                  </a:lnTo>
                  <a:lnTo>
                    <a:pt x="15343" y="10670"/>
                  </a:lnTo>
                  <a:lnTo>
                    <a:pt x="14834" y="10729"/>
                  </a:lnTo>
                  <a:lnTo>
                    <a:pt x="14452" y="10787"/>
                  </a:lnTo>
                  <a:lnTo>
                    <a:pt x="14133" y="10670"/>
                  </a:lnTo>
                  <a:lnTo>
                    <a:pt x="13815" y="10494"/>
                  </a:lnTo>
                  <a:lnTo>
                    <a:pt x="13497" y="10260"/>
                  </a:lnTo>
                  <a:lnTo>
                    <a:pt x="13242" y="10084"/>
                  </a:lnTo>
                  <a:lnTo>
                    <a:pt x="12924" y="10025"/>
                  </a:lnTo>
                  <a:lnTo>
                    <a:pt x="12669" y="10201"/>
                  </a:lnTo>
                  <a:lnTo>
                    <a:pt x="12415" y="10611"/>
                  </a:lnTo>
                  <a:lnTo>
                    <a:pt x="12096" y="10787"/>
                  </a:lnTo>
                  <a:lnTo>
                    <a:pt x="11778" y="10670"/>
                  </a:lnTo>
                  <a:lnTo>
                    <a:pt x="11460" y="10435"/>
                  </a:lnTo>
                  <a:lnTo>
                    <a:pt x="11205" y="10260"/>
                  </a:lnTo>
                  <a:lnTo>
                    <a:pt x="11078" y="9908"/>
                  </a:lnTo>
                  <a:lnTo>
                    <a:pt x="11014" y="9556"/>
                  </a:lnTo>
                  <a:lnTo>
                    <a:pt x="10950" y="9204"/>
                  </a:lnTo>
                  <a:lnTo>
                    <a:pt x="10632" y="8970"/>
                  </a:lnTo>
                  <a:lnTo>
                    <a:pt x="10186" y="8853"/>
                  </a:lnTo>
                  <a:lnTo>
                    <a:pt x="9741" y="8618"/>
                  </a:lnTo>
                  <a:lnTo>
                    <a:pt x="9423" y="8266"/>
                  </a:lnTo>
                  <a:lnTo>
                    <a:pt x="9104" y="7915"/>
                  </a:lnTo>
                  <a:lnTo>
                    <a:pt x="8786" y="7446"/>
                  </a:lnTo>
                  <a:lnTo>
                    <a:pt x="8595" y="7035"/>
                  </a:lnTo>
                  <a:lnTo>
                    <a:pt x="8340" y="6625"/>
                  </a:lnTo>
                  <a:lnTo>
                    <a:pt x="8149" y="6215"/>
                  </a:lnTo>
                  <a:lnTo>
                    <a:pt x="7194" y="6332"/>
                  </a:lnTo>
                  <a:lnTo>
                    <a:pt x="6303" y="6390"/>
                  </a:lnTo>
                  <a:lnTo>
                    <a:pt x="5412" y="6332"/>
                  </a:lnTo>
                  <a:lnTo>
                    <a:pt x="4521" y="6215"/>
                  </a:lnTo>
                  <a:lnTo>
                    <a:pt x="3693" y="5980"/>
                  </a:lnTo>
                  <a:lnTo>
                    <a:pt x="2865" y="5628"/>
                  </a:lnTo>
                  <a:lnTo>
                    <a:pt x="2038" y="5042"/>
                  </a:lnTo>
                  <a:lnTo>
                    <a:pt x="1210" y="4280"/>
                  </a:lnTo>
                  <a:lnTo>
                    <a:pt x="637" y="3577"/>
                  </a:lnTo>
                  <a:lnTo>
                    <a:pt x="255" y="2932"/>
                  </a:lnTo>
                  <a:lnTo>
                    <a:pt x="1" y="2228"/>
                  </a:lnTo>
                  <a:lnTo>
                    <a:pt x="1" y="1525"/>
                  </a:lnTo>
                  <a:lnTo>
                    <a:pt x="446" y="1701"/>
                  </a:lnTo>
                  <a:lnTo>
                    <a:pt x="701" y="2052"/>
                  </a:lnTo>
                  <a:lnTo>
                    <a:pt x="956" y="2521"/>
                  </a:lnTo>
                  <a:lnTo>
                    <a:pt x="1210" y="293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15" name="Shape 715"/>
            <p:cNvSpPr/>
            <p:nvPr/>
          </p:nvSpPr>
          <p:spPr>
            <a:xfrm>
              <a:off x="1072675" y="743025"/>
              <a:ext cx="361300" cy="1162225"/>
            </a:xfrm>
            <a:custGeom>
              <a:avLst/>
              <a:gdLst/>
              <a:ahLst/>
              <a:cxnLst/>
              <a:rect l="0" t="0" r="0" b="0"/>
              <a:pathLst>
                <a:path w="14452" h="46489" extrusionOk="0">
                  <a:moveTo>
                    <a:pt x="3947" y="33826"/>
                  </a:moveTo>
                  <a:lnTo>
                    <a:pt x="4456" y="33767"/>
                  </a:lnTo>
                  <a:lnTo>
                    <a:pt x="4966" y="33591"/>
                  </a:lnTo>
                  <a:lnTo>
                    <a:pt x="5539" y="33474"/>
                  </a:lnTo>
                  <a:lnTo>
                    <a:pt x="6112" y="33298"/>
                  </a:lnTo>
                  <a:lnTo>
                    <a:pt x="6748" y="33181"/>
                  </a:lnTo>
                  <a:lnTo>
                    <a:pt x="7321" y="33122"/>
                  </a:lnTo>
                  <a:lnTo>
                    <a:pt x="7958" y="33122"/>
                  </a:lnTo>
                  <a:lnTo>
                    <a:pt x="8531" y="33239"/>
                  </a:lnTo>
                  <a:lnTo>
                    <a:pt x="9358" y="33533"/>
                  </a:lnTo>
                  <a:lnTo>
                    <a:pt x="10122" y="33884"/>
                  </a:lnTo>
                  <a:lnTo>
                    <a:pt x="10822" y="34295"/>
                  </a:lnTo>
                  <a:lnTo>
                    <a:pt x="11523" y="34705"/>
                  </a:lnTo>
                  <a:lnTo>
                    <a:pt x="12159" y="35115"/>
                  </a:lnTo>
                  <a:lnTo>
                    <a:pt x="12860" y="35584"/>
                  </a:lnTo>
                  <a:lnTo>
                    <a:pt x="13560" y="35936"/>
                  </a:lnTo>
                  <a:lnTo>
                    <a:pt x="14324" y="36229"/>
                  </a:lnTo>
                  <a:lnTo>
                    <a:pt x="14387" y="36464"/>
                  </a:lnTo>
                  <a:lnTo>
                    <a:pt x="14260" y="36581"/>
                  </a:lnTo>
                  <a:lnTo>
                    <a:pt x="14069" y="36698"/>
                  </a:lnTo>
                  <a:lnTo>
                    <a:pt x="13942" y="36815"/>
                  </a:lnTo>
                  <a:lnTo>
                    <a:pt x="12605" y="36640"/>
                  </a:lnTo>
                  <a:lnTo>
                    <a:pt x="13051" y="38633"/>
                  </a:lnTo>
                  <a:lnTo>
                    <a:pt x="13178" y="40743"/>
                  </a:lnTo>
                  <a:lnTo>
                    <a:pt x="12987" y="42854"/>
                  </a:lnTo>
                  <a:lnTo>
                    <a:pt x="12669" y="44964"/>
                  </a:lnTo>
                  <a:lnTo>
                    <a:pt x="12159" y="45198"/>
                  </a:lnTo>
                  <a:lnTo>
                    <a:pt x="11714" y="45198"/>
                  </a:lnTo>
                  <a:lnTo>
                    <a:pt x="11268" y="45140"/>
                  </a:lnTo>
                  <a:lnTo>
                    <a:pt x="10822" y="45023"/>
                  </a:lnTo>
                  <a:lnTo>
                    <a:pt x="9995" y="44260"/>
                  </a:lnTo>
                  <a:lnTo>
                    <a:pt x="9613" y="43205"/>
                  </a:lnTo>
                  <a:lnTo>
                    <a:pt x="9486" y="42150"/>
                  </a:lnTo>
                  <a:lnTo>
                    <a:pt x="9358" y="41095"/>
                  </a:lnTo>
                  <a:lnTo>
                    <a:pt x="9167" y="42385"/>
                  </a:lnTo>
                  <a:lnTo>
                    <a:pt x="9167" y="43791"/>
                  </a:lnTo>
                  <a:lnTo>
                    <a:pt x="9040" y="45081"/>
                  </a:lnTo>
                  <a:lnTo>
                    <a:pt x="8722" y="46312"/>
                  </a:lnTo>
                  <a:lnTo>
                    <a:pt x="8467" y="46429"/>
                  </a:lnTo>
                  <a:lnTo>
                    <a:pt x="8149" y="46488"/>
                  </a:lnTo>
                  <a:lnTo>
                    <a:pt x="7767" y="46371"/>
                  </a:lnTo>
                  <a:lnTo>
                    <a:pt x="7512" y="46195"/>
                  </a:lnTo>
                  <a:lnTo>
                    <a:pt x="8085" y="44554"/>
                  </a:lnTo>
                  <a:lnTo>
                    <a:pt x="8467" y="42854"/>
                  </a:lnTo>
                  <a:lnTo>
                    <a:pt x="8594" y="41153"/>
                  </a:lnTo>
                  <a:lnTo>
                    <a:pt x="8785" y="39571"/>
                  </a:lnTo>
                  <a:lnTo>
                    <a:pt x="8849" y="39278"/>
                  </a:lnTo>
                  <a:lnTo>
                    <a:pt x="9040" y="39102"/>
                  </a:lnTo>
                  <a:lnTo>
                    <a:pt x="9295" y="39043"/>
                  </a:lnTo>
                  <a:lnTo>
                    <a:pt x="9613" y="39102"/>
                  </a:lnTo>
                  <a:lnTo>
                    <a:pt x="10059" y="39688"/>
                  </a:lnTo>
                  <a:lnTo>
                    <a:pt x="10250" y="40450"/>
                  </a:lnTo>
                  <a:lnTo>
                    <a:pt x="10313" y="41271"/>
                  </a:lnTo>
                  <a:lnTo>
                    <a:pt x="10377" y="42150"/>
                  </a:lnTo>
                  <a:lnTo>
                    <a:pt x="10440" y="42971"/>
                  </a:lnTo>
                  <a:lnTo>
                    <a:pt x="10568" y="43616"/>
                  </a:lnTo>
                  <a:lnTo>
                    <a:pt x="10950" y="44026"/>
                  </a:lnTo>
                  <a:lnTo>
                    <a:pt x="11586" y="44143"/>
                  </a:lnTo>
                  <a:lnTo>
                    <a:pt x="11650" y="43733"/>
                  </a:lnTo>
                  <a:lnTo>
                    <a:pt x="11650" y="43322"/>
                  </a:lnTo>
                  <a:lnTo>
                    <a:pt x="11714" y="42971"/>
                  </a:lnTo>
                  <a:lnTo>
                    <a:pt x="11714" y="42560"/>
                  </a:lnTo>
                  <a:lnTo>
                    <a:pt x="11905" y="40860"/>
                  </a:lnTo>
                  <a:lnTo>
                    <a:pt x="11841" y="39043"/>
                  </a:lnTo>
                  <a:lnTo>
                    <a:pt x="11459" y="37284"/>
                  </a:lnTo>
                  <a:lnTo>
                    <a:pt x="10631" y="35702"/>
                  </a:lnTo>
                  <a:lnTo>
                    <a:pt x="9868" y="35115"/>
                  </a:lnTo>
                  <a:lnTo>
                    <a:pt x="9040" y="34705"/>
                  </a:lnTo>
                  <a:lnTo>
                    <a:pt x="8276" y="34471"/>
                  </a:lnTo>
                  <a:lnTo>
                    <a:pt x="7448" y="34353"/>
                  </a:lnTo>
                  <a:lnTo>
                    <a:pt x="6685" y="34353"/>
                  </a:lnTo>
                  <a:lnTo>
                    <a:pt x="5857" y="34412"/>
                  </a:lnTo>
                  <a:lnTo>
                    <a:pt x="5093" y="34588"/>
                  </a:lnTo>
                  <a:lnTo>
                    <a:pt x="4329" y="34822"/>
                  </a:lnTo>
                  <a:lnTo>
                    <a:pt x="3311" y="35702"/>
                  </a:lnTo>
                  <a:lnTo>
                    <a:pt x="2547" y="36698"/>
                  </a:lnTo>
                  <a:lnTo>
                    <a:pt x="1910" y="37753"/>
                  </a:lnTo>
                  <a:lnTo>
                    <a:pt x="1528" y="38867"/>
                  </a:lnTo>
                  <a:lnTo>
                    <a:pt x="1210" y="40040"/>
                  </a:lnTo>
                  <a:lnTo>
                    <a:pt x="1019" y="41271"/>
                  </a:lnTo>
                  <a:lnTo>
                    <a:pt x="955" y="42502"/>
                  </a:lnTo>
                  <a:lnTo>
                    <a:pt x="955" y="43733"/>
                  </a:lnTo>
                  <a:lnTo>
                    <a:pt x="891" y="43791"/>
                  </a:lnTo>
                  <a:lnTo>
                    <a:pt x="764" y="43850"/>
                  </a:lnTo>
                  <a:lnTo>
                    <a:pt x="700" y="43850"/>
                  </a:lnTo>
                  <a:lnTo>
                    <a:pt x="573" y="43850"/>
                  </a:lnTo>
                  <a:lnTo>
                    <a:pt x="255" y="43205"/>
                  </a:lnTo>
                  <a:lnTo>
                    <a:pt x="127" y="42502"/>
                  </a:lnTo>
                  <a:lnTo>
                    <a:pt x="64" y="41740"/>
                  </a:lnTo>
                  <a:lnTo>
                    <a:pt x="0" y="41036"/>
                  </a:lnTo>
                  <a:lnTo>
                    <a:pt x="64" y="40274"/>
                  </a:lnTo>
                  <a:lnTo>
                    <a:pt x="127" y="39571"/>
                  </a:lnTo>
                  <a:lnTo>
                    <a:pt x="318" y="38867"/>
                  </a:lnTo>
                  <a:lnTo>
                    <a:pt x="573" y="38164"/>
                  </a:lnTo>
                  <a:lnTo>
                    <a:pt x="891" y="37460"/>
                  </a:lnTo>
                  <a:lnTo>
                    <a:pt x="1337" y="36815"/>
                  </a:lnTo>
                  <a:lnTo>
                    <a:pt x="1783" y="36171"/>
                  </a:lnTo>
                  <a:lnTo>
                    <a:pt x="2356" y="35526"/>
                  </a:lnTo>
                  <a:lnTo>
                    <a:pt x="2037" y="34881"/>
                  </a:lnTo>
                  <a:lnTo>
                    <a:pt x="2037" y="34119"/>
                  </a:lnTo>
                  <a:lnTo>
                    <a:pt x="2228" y="33298"/>
                  </a:lnTo>
                  <a:lnTo>
                    <a:pt x="2483" y="32595"/>
                  </a:lnTo>
                  <a:lnTo>
                    <a:pt x="3056" y="31246"/>
                  </a:lnTo>
                  <a:lnTo>
                    <a:pt x="3883" y="29312"/>
                  </a:lnTo>
                  <a:lnTo>
                    <a:pt x="4902" y="27025"/>
                  </a:lnTo>
                  <a:lnTo>
                    <a:pt x="5984" y="24681"/>
                  </a:lnTo>
                  <a:lnTo>
                    <a:pt x="7003" y="22394"/>
                  </a:lnTo>
                  <a:lnTo>
                    <a:pt x="7830" y="20518"/>
                  </a:lnTo>
                  <a:lnTo>
                    <a:pt x="8403" y="19170"/>
                  </a:lnTo>
                  <a:lnTo>
                    <a:pt x="8658" y="18701"/>
                  </a:lnTo>
                  <a:lnTo>
                    <a:pt x="9613" y="12487"/>
                  </a:lnTo>
                  <a:lnTo>
                    <a:pt x="10250" y="9439"/>
                  </a:lnTo>
                  <a:lnTo>
                    <a:pt x="11013" y="6859"/>
                  </a:lnTo>
                  <a:lnTo>
                    <a:pt x="11841" y="4749"/>
                  </a:lnTo>
                  <a:lnTo>
                    <a:pt x="12605" y="2990"/>
                  </a:lnTo>
                  <a:lnTo>
                    <a:pt x="13369" y="1642"/>
                  </a:lnTo>
                  <a:lnTo>
                    <a:pt x="13942" y="704"/>
                  </a:lnTo>
                  <a:lnTo>
                    <a:pt x="14324" y="176"/>
                  </a:lnTo>
                  <a:lnTo>
                    <a:pt x="14451" y="1"/>
                  </a:lnTo>
                  <a:lnTo>
                    <a:pt x="13942" y="1818"/>
                  </a:lnTo>
                  <a:lnTo>
                    <a:pt x="13369" y="3811"/>
                  </a:lnTo>
                  <a:lnTo>
                    <a:pt x="12796" y="5921"/>
                  </a:lnTo>
                  <a:lnTo>
                    <a:pt x="12223" y="8090"/>
                  </a:lnTo>
                  <a:lnTo>
                    <a:pt x="11714" y="10259"/>
                  </a:lnTo>
                  <a:lnTo>
                    <a:pt x="11395" y="12370"/>
                  </a:lnTo>
                  <a:lnTo>
                    <a:pt x="11204" y="14363"/>
                  </a:lnTo>
                  <a:lnTo>
                    <a:pt x="11268" y="16180"/>
                  </a:lnTo>
                  <a:lnTo>
                    <a:pt x="10568" y="19522"/>
                  </a:lnTo>
                  <a:lnTo>
                    <a:pt x="10377" y="19932"/>
                  </a:lnTo>
                  <a:lnTo>
                    <a:pt x="9931" y="20929"/>
                  </a:lnTo>
                  <a:lnTo>
                    <a:pt x="9231" y="22453"/>
                  </a:lnTo>
                  <a:lnTo>
                    <a:pt x="8340" y="24153"/>
                  </a:lnTo>
                  <a:lnTo>
                    <a:pt x="7448" y="26029"/>
                  </a:lnTo>
                  <a:lnTo>
                    <a:pt x="6621" y="27729"/>
                  </a:lnTo>
                  <a:lnTo>
                    <a:pt x="5857" y="29136"/>
                  </a:lnTo>
                  <a:lnTo>
                    <a:pt x="5348" y="30074"/>
                  </a:lnTo>
                  <a:lnTo>
                    <a:pt x="6303" y="30015"/>
                  </a:lnTo>
                  <a:lnTo>
                    <a:pt x="7257" y="30015"/>
                  </a:lnTo>
                  <a:lnTo>
                    <a:pt x="8149" y="30132"/>
                  </a:lnTo>
                  <a:lnTo>
                    <a:pt x="9040" y="30250"/>
                  </a:lnTo>
                  <a:lnTo>
                    <a:pt x="9931" y="30484"/>
                  </a:lnTo>
                  <a:lnTo>
                    <a:pt x="10759" y="30777"/>
                  </a:lnTo>
                  <a:lnTo>
                    <a:pt x="11586" y="31188"/>
                  </a:lnTo>
                  <a:lnTo>
                    <a:pt x="12350" y="31657"/>
                  </a:lnTo>
                  <a:lnTo>
                    <a:pt x="12414" y="32536"/>
                  </a:lnTo>
                  <a:lnTo>
                    <a:pt x="11268" y="31891"/>
                  </a:lnTo>
                  <a:lnTo>
                    <a:pt x="10186" y="31422"/>
                  </a:lnTo>
                  <a:lnTo>
                    <a:pt x="9104" y="31129"/>
                  </a:lnTo>
                  <a:lnTo>
                    <a:pt x="8021" y="30953"/>
                  </a:lnTo>
                  <a:lnTo>
                    <a:pt x="7003" y="30953"/>
                  </a:lnTo>
                  <a:lnTo>
                    <a:pt x="5984" y="31070"/>
                  </a:lnTo>
                  <a:lnTo>
                    <a:pt x="5093" y="31422"/>
                  </a:lnTo>
                  <a:lnTo>
                    <a:pt x="4265" y="31891"/>
                  </a:lnTo>
                  <a:lnTo>
                    <a:pt x="3947" y="3382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16" name="Shape 716"/>
            <p:cNvSpPr/>
            <p:nvPr/>
          </p:nvSpPr>
          <p:spPr>
            <a:xfrm>
              <a:off x="1710875" y="766475"/>
              <a:ext cx="429725" cy="1352725"/>
            </a:xfrm>
            <a:custGeom>
              <a:avLst/>
              <a:gdLst/>
              <a:ahLst/>
              <a:cxnLst/>
              <a:rect l="0" t="0" r="0" b="0"/>
              <a:pathLst>
                <a:path w="17189" h="54109" extrusionOk="0">
                  <a:moveTo>
                    <a:pt x="11459" y="1935"/>
                  </a:moveTo>
                  <a:lnTo>
                    <a:pt x="11459" y="3459"/>
                  </a:lnTo>
                  <a:lnTo>
                    <a:pt x="11395" y="5042"/>
                  </a:lnTo>
                  <a:lnTo>
                    <a:pt x="11332" y="6625"/>
                  </a:lnTo>
                  <a:lnTo>
                    <a:pt x="11268" y="8149"/>
                  </a:lnTo>
                  <a:lnTo>
                    <a:pt x="9231" y="16649"/>
                  </a:lnTo>
                  <a:lnTo>
                    <a:pt x="8594" y="18760"/>
                  </a:lnTo>
                  <a:lnTo>
                    <a:pt x="7703" y="21691"/>
                  </a:lnTo>
                  <a:lnTo>
                    <a:pt x="6557" y="25150"/>
                  </a:lnTo>
                  <a:lnTo>
                    <a:pt x="5475" y="28784"/>
                  </a:lnTo>
                  <a:lnTo>
                    <a:pt x="4393" y="32301"/>
                  </a:lnTo>
                  <a:lnTo>
                    <a:pt x="3565" y="35350"/>
                  </a:lnTo>
                  <a:lnTo>
                    <a:pt x="2992" y="37577"/>
                  </a:lnTo>
                  <a:lnTo>
                    <a:pt x="2928" y="38750"/>
                  </a:lnTo>
                  <a:lnTo>
                    <a:pt x="4456" y="38691"/>
                  </a:lnTo>
                  <a:lnTo>
                    <a:pt x="5920" y="38750"/>
                  </a:lnTo>
                  <a:lnTo>
                    <a:pt x="7257" y="38926"/>
                  </a:lnTo>
                  <a:lnTo>
                    <a:pt x="8594" y="39160"/>
                  </a:lnTo>
                  <a:lnTo>
                    <a:pt x="9867" y="39512"/>
                  </a:lnTo>
                  <a:lnTo>
                    <a:pt x="11013" y="39864"/>
                  </a:lnTo>
                  <a:lnTo>
                    <a:pt x="12096" y="40274"/>
                  </a:lnTo>
                  <a:lnTo>
                    <a:pt x="13114" y="40684"/>
                  </a:lnTo>
                  <a:lnTo>
                    <a:pt x="14005" y="41153"/>
                  </a:lnTo>
                  <a:lnTo>
                    <a:pt x="14769" y="41622"/>
                  </a:lnTo>
                  <a:lnTo>
                    <a:pt x="15470" y="42091"/>
                  </a:lnTo>
                  <a:lnTo>
                    <a:pt x="16042" y="42560"/>
                  </a:lnTo>
                  <a:lnTo>
                    <a:pt x="16552" y="42971"/>
                  </a:lnTo>
                  <a:lnTo>
                    <a:pt x="16870" y="43322"/>
                  </a:lnTo>
                  <a:lnTo>
                    <a:pt x="17125" y="43674"/>
                  </a:lnTo>
                  <a:lnTo>
                    <a:pt x="17188" y="43909"/>
                  </a:lnTo>
                  <a:lnTo>
                    <a:pt x="17125" y="43909"/>
                  </a:lnTo>
                  <a:lnTo>
                    <a:pt x="16934" y="43909"/>
                  </a:lnTo>
                  <a:lnTo>
                    <a:pt x="16615" y="43909"/>
                  </a:lnTo>
                  <a:lnTo>
                    <a:pt x="16233" y="43909"/>
                  </a:lnTo>
                  <a:lnTo>
                    <a:pt x="15660" y="43791"/>
                  </a:lnTo>
                  <a:lnTo>
                    <a:pt x="15088" y="43616"/>
                  </a:lnTo>
                  <a:lnTo>
                    <a:pt x="14451" y="43381"/>
                  </a:lnTo>
                  <a:lnTo>
                    <a:pt x="13687" y="43029"/>
                  </a:lnTo>
                  <a:lnTo>
                    <a:pt x="13623" y="44378"/>
                  </a:lnTo>
                  <a:lnTo>
                    <a:pt x="13432" y="45667"/>
                  </a:lnTo>
                  <a:lnTo>
                    <a:pt x="13114" y="46957"/>
                  </a:lnTo>
                  <a:lnTo>
                    <a:pt x="12732" y="48188"/>
                  </a:lnTo>
                  <a:lnTo>
                    <a:pt x="12286" y="49419"/>
                  </a:lnTo>
                  <a:lnTo>
                    <a:pt x="11841" y="50592"/>
                  </a:lnTo>
                  <a:lnTo>
                    <a:pt x="11332" y="51823"/>
                  </a:lnTo>
                  <a:lnTo>
                    <a:pt x="10822" y="53054"/>
                  </a:lnTo>
                  <a:lnTo>
                    <a:pt x="10695" y="53464"/>
                  </a:lnTo>
                  <a:lnTo>
                    <a:pt x="10186" y="53816"/>
                  </a:lnTo>
                  <a:lnTo>
                    <a:pt x="9740" y="54050"/>
                  </a:lnTo>
                  <a:lnTo>
                    <a:pt x="9485" y="54109"/>
                  </a:lnTo>
                  <a:lnTo>
                    <a:pt x="9422" y="53581"/>
                  </a:lnTo>
                  <a:lnTo>
                    <a:pt x="9676" y="53054"/>
                  </a:lnTo>
                  <a:lnTo>
                    <a:pt x="10058" y="52585"/>
                  </a:lnTo>
                  <a:lnTo>
                    <a:pt x="10249" y="52116"/>
                  </a:lnTo>
                  <a:lnTo>
                    <a:pt x="10568" y="51061"/>
                  </a:lnTo>
                  <a:lnTo>
                    <a:pt x="10950" y="50064"/>
                  </a:lnTo>
                  <a:lnTo>
                    <a:pt x="11204" y="49009"/>
                  </a:lnTo>
                  <a:lnTo>
                    <a:pt x="11523" y="48012"/>
                  </a:lnTo>
                  <a:lnTo>
                    <a:pt x="11714" y="46957"/>
                  </a:lnTo>
                  <a:lnTo>
                    <a:pt x="11968" y="45902"/>
                  </a:lnTo>
                  <a:lnTo>
                    <a:pt x="12159" y="44847"/>
                  </a:lnTo>
                  <a:lnTo>
                    <a:pt x="12350" y="43733"/>
                  </a:lnTo>
                  <a:lnTo>
                    <a:pt x="12477" y="43381"/>
                  </a:lnTo>
                  <a:lnTo>
                    <a:pt x="12414" y="43088"/>
                  </a:lnTo>
                  <a:lnTo>
                    <a:pt x="12223" y="42736"/>
                  </a:lnTo>
                  <a:lnTo>
                    <a:pt x="11841" y="42384"/>
                  </a:lnTo>
                  <a:lnTo>
                    <a:pt x="11332" y="42033"/>
                  </a:lnTo>
                  <a:lnTo>
                    <a:pt x="10759" y="41740"/>
                  </a:lnTo>
                  <a:lnTo>
                    <a:pt x="10058" y="41447"/>
                  </a:lnTo>
                  <a:lnTo>
                    <a:pt x="9294" y="41153"/>
                  </a:lnTo>
                  <a:lnTo>
                    <a:pt x="8531" y="40919"/>
                  </a:lnTo>
                  <a:lnTo>
                    <a:pt x="7703" y="40684"/>
                  </a:lnTo>
                  <a:lnTo>
                    <a:pt x="6875" y="40509"/>
                  </a:lnTo>
                  <a:lnTo>
                    <a:pt x="6048" y="40391"/>
                  </a:lnTo>
                  <a:lnTo>
                    <a:pt x="5220" y="40274"/>
                  </a:lnTo>
                  <a:lnTo>
                    <a:pt x="4456" y="40274"/>
                  </a:lnTo>
                  <a:lnTo>
                    <a:pt x="3756" y="40333"/>
                  </a:lnTo>
                  <a:lnTo>
                    <a:pt x="3183" y="40450"/>
                  </a:lnTo>
                  <a:lnTo>
                    <a:pt x="2292" y="42091"/>
                  </a:lnTo>
                  <a:lnTo>
                    <a:pt x="1846" y="43909"/>
                  </a:lnTo>
                  <a:lnTo>
                    <a:pt x="1719" y="45785"/>
                  </a:lnTo>
                  <a:lnTo>
                    <a:pt x="1655" y="47660"/>
                  </a:lnTo>
                  <a:lnTo>
                    <a:pt x="2037" y="47192"/>
                  </a:lnTo>
                  <a:lnTo>
                    <a:pt x="2355" y="46723"/>
                  </a:lnTo>
                  <a:lnTo>
                    <a:pt x="2674" y="46195"/>
                  </a:lnTo>
                  <a:lnTo>
                    <a:pt x="2928" y="45609"/>
                  </a:lnTo>
                  <a:lnTo>
                    <a:pt x="3183" y="45081"/>
                  </a:lnTo>
                  <a:lnTo>
                    <a:pt x="3438" y="44554"/>
                  </a:lnTo>
                  <a:lnTo>
                    <a:pt x="3756" y="44026"/>
                  </a:lnTo>
                  <a:lnTo>
                    <a:pt x="4074" y="43616"/>
                  </a:lnTo>
                  <a:lnTo>
                    <a:pt x="4393" y="43616"/>
                  </a:lnTo>
                  <a:lnTo>
                    <a:pt x="4520" y="43733"/>
                  </a:lnTo>
                  <a:lnTo>
                    <a:pt x="4647" y="43967"/>
                  </a:lnTo>
                  <a:lnTo>
                    <a:pt x="4711" y="44143"/>
                  </a:lnTo>
                  <a:lnTo>
                    <a:pt x="4838" y="45257"/>
                  </a:lnTo>
                  <a:lnTo>
                    <a:pt x="4711" y="46254"/>
                  </a:lnTo>
                  <a:lnTo>
                    <a:pt x="4393" y="47250"/>
                  </a:lnTo>
                  <a:lnTo>
                    <a:pt x="4011" y="48188"/>
                  </a:lnTo>
                  <a:lnTo>
                    <a:pt x="3629" y="49185"/>
                  </a:lnTo>
                  <a:lnTo>
                    <a:pt x="3310" y="50181"/>
                  </a:lnTo>
                  <a:lnTo>
                    <a:pt x="3183" y="51178"/>
                  </a:lnTo>
                  <a:lnTo>
                    <a:pt x="3310" y="52233"/>
                  </a:lnTo>
                  <a:lnTo>
                    <a:pt x="3310" y="52468"/>
                  </a:lnTo>
                  <a:lnTo>
                    <a:pt x="3310" y="52702"/>
                  </a:lnTo>
                  <a:lnTo>
                    <a:pt x="3310" y="52995"/>
                  </a:lnTo>
                  <a:lnTo>
                    <a:pt x="3119" y="53171"/>
                  </a:lnTo>
                  <a:lnTo>
                    <a:pt x="2737" y="53171"/>
                  </a:lnTo>
                  <a:lnTo>
                    <a:pt x="2483" y="52937"/>
                  </a:lnTo>
                  <a:lnTo>
                    <a:pt x="2292" y="52702"/>
                  </a:lnTo>
                  <a:lnTo>
                    <a:pt x="2101" y="52409"/>
                  </a:lnTo>
                  <a:lnTo>
                    <a:pt x="2355" y="50767"/>
                  </a:lnTo>
                  <a:lnTo>
                    <a:pt x="2801" y="49126"/>
                  </a:lnTo>
                  <a:lnTo>
                    <a:pt x="3247" y="47543"/>
                  </a:lnTo>
                  <a:lnTo>
                    <a:pt x="3692" y="46078"/>
                  </a:lnTo>
                  <a:lnTo>
                    <a:pt x="3374" y="46429"/>
                  </a:lnTo>
                  <a:lnTo>
                    <a:pt x="3056" y="46840"/>
                  </a:lnTo>
                  <a:lnTo>
                    <a:pt x="2801" y="47367"/>
                  </a:lnTo>
                  <a:lnTo>
                    <a:pt x="2546" y="47836"/>
                  </a:lnTo>
                  <a:lnTo>
                    <a:pt x="2228" y="48247"/>
                  </a:lnTo>
                  <a:lnTo>
                    <a:pt x="1846" y="48598"/>
                  </a:lnTo>
                  <a:lnTo>
                    <a:pt x="1337" y="48833"/>
                  </a:lnTo>
                  <a:lnTo>
                    <a:pt x="764" y="48833"/>
                  </a:lnTo>
                  <a:lnTo>
                    <a:pt x="509" y="48774"/>
                  </a:lnTo>
                  <a:lnTo>
                    <a:pt x="318" y="48598"/>
                  </a:lnTo>
                  <a:lnTo>
                    <a:pt x="127" y="48423"/>
                  </a:lnTo>
                  <a:lnTo>
                    <a:pt x="0" y="48247"/>
                  </a:lnTo>
                  <a:lnTo>
                    <a:pt x="64" y="46312"/>
                  </a:lnTo>
                  <a:lnTo>
                    <a:pt x="255" y="44436"/>
                  </a:lnTo>
                  <a:lnTo>
                    <a:pt x="637" y="42560"/>
                  </a:lnTo>
                  <a:lnTo>
                    <a:pt x="1337" y="40802"/>
                  </a:lnTo>
                  <a:lnTo>
                    <a:pt x="955" y="40567"/>
                  </a:lnTo>
                  <a:lnTo>
                    <a:pt x="764" y="40215"/>
                  </a:lnTo>
                  <a:lnTo>
                    <a:pt x="637" y="39864"/>
                  </a:lnTo>
                  <a:lnTo>
                    <a:pt x="637" y="39512"/>
                  </a:lnTo>
                  <a:lnTo>
                    <a:pt x="1019" y="37929"/>
                  </a:lnTo>
                  <a:lnTo>
                    <a:pt x="1655" y="35819"/>
                  </a:lnTo>
                  <a:lnTo>
                    <a:pt x="2419" y="33357"/>
                  </a:lnTo>
                  <a:lnTo>
                    <a:pt x="3247" y="30836"/>
                  </a:lnTo>
                  <a:lnTo>
                    <a:pt x="4011" y="28491"/>
                  </a:lnTo>
                  <a:lnTo>
                    <a:pt x="4711" y="26498"/>
                  </a:lnTo>
                  <a:lnTo>
                    <a:pt x="5157" y="25150"/>
                  </a:lnTo>
                  <a:lnTo>
                    <a:pt x="5347" y="24622"/>
                  </a:lnTo>
                  <a:lnTo>
                    <a:pt x="5857" y="23098"/>
                  </a:lnTo>
                  <a:lnTo>
                    <a:pt x="6366" y="21515"/>
                  </a:lnTo>
                  <a:lnTo>
                    <a:pt x="6875" y="19932"/>
                  </a:lnTo>
                  <a:lnTo>
                    <a:pt x="7257" y="18291"/>
                  </a:lnTo>
                  <a:lnTo>
                    <a:pt x="7512" y="16708"/>
                  </a:lnTo>
                  <a:lnTo>
                    <a:pt x="7576" y="15008"/>
                  </a:lnTo>
                  <a:lnTo>
                    <a:pt x="7385" y="13308"/>
                  </a:lnTo>
                  <a:lnTo>
                    <a:pt x="6875" y="11608"/>
                  </a:lnTo>
                  <a:lnTo>
                    <a:pt x="6430" y="10259"/>
                  </a:lnTo>
                  <a:lnTo>
                    <a:pt x="6175" y="8911"/>
                  </a:lnTo>
                  <a:lnTo>
                    <a:pt x="6175" y="7563"/>
                  </a:lnTo>
                  <a:lnTo>
                    <a:pt x="6302" y="6273"/>
                  </a:lnTo>
                  <a:lnTo>
                    <a:pt x="6621" y="4983"/>
                  </a:lnTo>
                  <a:lnTo>
                    <a:pt x="7003" y="3752"/>
                  </a:lnTo>
                  <a:lnTo>
                    <a:pt x="7512" y="2580"/>
                  </a:lnTo>
                  <a:lnTo>
                    <a:pt x="8085" y="1466"/>
                  </a:lnTo>
                  <a:lnTo>
                    <a:pt x="8276" y="1759"/>
                  </a:lnTo>
                  <a:lnTo>
                    <a:pt x="8276" y="2052"/>
                  </a:lnTo>
                  <a:lnTo>
                    <a:pt x="8212" y="2404"/>
                  </a:lnTo>
                  <a:lnTo>
                    <a:pt x="8149" y="2697"/>
                  </a:lnTo>
                  <a:lnTo>
                    <a:pt x="7639" y="4690"/>
                  </a:lnTo>
                  <a:lnTo>
                    <a:pt x="7385" y="6801"/>
                  </a:lnTo>
                  <a:lnTo>
                    <a:pt x="7576" y="8911"/>
                  </a:lnTo>
                  <a:lnTo>
                    <a:pt x="8403" y="10846"/>
                  </a:lnTo>
                  <a:lnTo>
                    <a:pt x="8722" y="11315"/>
                  </a:lnTo>
                  <a:lnTo>
                    <a:pt x="9167" y="9966"/>
                  </a:lnTo>
                  <a:lnTo>
                    <a:pt x="9549" y="8618"/>
                  </a:lnTo>
                  <a:lnTo>
                    <a:pt x="9867" y="7211"/>
                  </a:lnTo>
                  <a:lnTo>
                    <a:pt x="10186" y="5804"/>
                  </a:lnTo>
                  <a:lnTo>
                    <a:pt x="10377" y="4397"/>
                  </a:lnTo>
                  <a:lnTo>
                    <a:pt x="10504" y="2932"/>
                  </a:lnTo>
                  <a:lnTo>
                    <a:pt x="10631" y="1466"/>
                  </a:lnTo>
                  <a:lnTo>
                    <a:pt x="10631" y="1"/>
                  </a:lnTo>
                  <a:lnTo>
                    <a:pt x="10950" y="411"/>
                  </a:lnTo>
                  <a:lnTo>
                    <a:pt x="11141" y="880"/>
                  </a:lnTo>
                  <a:lnTo>
                    <a:pt x="11268" y="1466"/>
                  </a:lnTo>
                  <a:lnTo>
                    <a:pt x="11459" y="193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17" name="Shape 717"/>
            <p:cNvSpPr/>
            <p:nvPr/>
          </p:nvSpPr>
          <p:spPr>
            <a:xfrm>
              <a:off x="1424400" y="864675"/>
              <a:ext cx="254650" cy="743050"/>
            </a:xfrm>
            <a:custGeom>
              <a:avLst/>
              <a:gdLst/>
              <a:ahLst/>
              <a:cxnLst/>
              <a:rect l="0" t="0" r="0" b="0"/>
              <a:pathLst>
                <a:path w="10186" h="29722" extrusionOk="0">
                  <a:moveTo>
                    <a:pt x="8913" y="13249"/>
                  </a:moveTo>
                  <a:lnTo>
                    <a:pt x="9486" y="14363"/>
                  </a:lnTo>
                  <a:lnTo>
                    <a:pt x="9931" y="15535"/>
                  </a:lnTo>
                  <a:lnTo>
                    <a:pt x="10186" y="16766"/>
                  </a:lnTo>
                  <a:lnTo>
                    <a:pt x="10186" y="17997"/>
                  </a:lnTo>
                  <a:lnTo>
                    <a:pt x="9931" y="18056"/>
                  </a:lnTo>
                  <a:lnTo>
                    <a:pt x="9740" y="17939"/>
                  </a:lnTo>
                  <a:lnTo>
                    <a:pt x="9613" y="17763"/>
                  </a:lnTo>
                  <a:lnTo>
                    <a:pt x="9422" y="17587"/>
                  </a:lnTo>
                  <a:lnTo>
                    <a:pt x="9040" y="17997"/>
                  </a:lnTo>
                  <a:lnTo>
                    <a:pt x="8531" y="18408"/>
                  </a:lnTo>
                  <a:lnTo>
                    <a:pt x="7894" y="18818"/>
                  </a:lnTo>
                  <a:lnTo>
                    <a:pt x="7194" y="19170"/>
                  </a:lnTo>
                  <a:lnTo>
                    <a:pt x="6493" y="19463"/>
                  </a:lnTo>
                  <a:lnTo>
                    <a:pt x="5857" y="19697"/>
                  </a:lnTo>
                  <a:lnTo>
                    <a:pt x="5348" y="19873"/>
                  </a:lnTo>
                  <a:lnTo>
                    <a:pt x="5029" y="19990"/>
                  </a:lnTo>
                  <a:lnTo>
                    <a:pt x="5029" y="19639"/>
                  </a:lnTo>
                  <a:lnTo>
                    <a:pt x="5284" y="19346"/>
                  </a:lnTo>
                  <a:lnTo>
                    <a:pt x="5666" y="19052"/>
                  </a:lnTo>
                  <a:lnTo>
                    <a:pt x="5921" y="18877"/>
                  </a:lnTo>
                  <a:lnTo>
                    <a:pt x="6303" y="18701"/>
                  </a:lnTo>
                  <a:lnTo>
                    <a:pt x="6621" y="18408"/>
                  </a:lnTo>
                  <a:lnTo>
                    <a:pt x="6939" y="18115"/>
                  </a:lnTo>
                  <a:lnTo>
                    <a:pt x="7194" y="17821"/>
                  </a:lnTo>
                  <a:lnTo>
                    <a:pt x="7385" y="17470"/>
                  </a:lnTo>
                  <a:lnTo>
                    <a:pt x="7512" y="17059"/>
                  </a:lnTo>
                  <a:lnTo>
                    <a:pt x="7703" y="16766"/>
                  </a:lnTo>
                  <a:lnTo>
                    <a:pt x="7830" y="16414"/>
                  </a:lnTo>
                  <a:lnTo>
                    <a:pt x="7703" y="15652"/>
                  </a:lnTo>
                  <a:lnTo>
                    <a:pt x="7512" y="14949"/>
                  </a:lnTo>
                  <a:lnTo>
                    <a:pt x="7194" y="14245"/>
                  </a:lnTo>
                  <a:lnTo>
                    <a:pt x="6812" y="13601"/>
                  </a:lnTo>
                  <a:lnTo>
                    <a:pt x="6430" y="12956"/>
                  </a:lnTo>
                  <a:lnTo>
                    <a:pt x="5984" y="12311"/>
                  </a:lnTo>
                  <a:lnTo>
                    <a:pt x="5602" y="11666"/>
                  </a:lnTo>
                  <a:lnTo>
                    <a:pt x="5284" y="11021"/>
                  </a:lnTo>
                  <a:lnTo>
                    <a:pt x="5029" y="13190"/>
                  </a:lnTo>
                  <a:lnTo>
                    <a:pt x="4456" y="15770"/>
                  </a:lnTo>
                  <a:lnTo>
                    <a:pt x="3756" y="18642"/>
                  </a:lnTo>
                  <a:lnTo>
                    <a:pt x="2992" y="21573"/>
                  </a:lnTo>
                  <a:lnTo>
                    <a:pt x="2165" y="24328"/>
                  </a:lnTo>
                  <a:lnTo>
                    <a:pt x="1528" y="26732"/>
                  </a:lnTo>
                  <a:lnTo>
                    <a:pt x="1019" y="28549"/>
                  </a:lnTo>
                  <a:lnTo>
                    <a:pt x="828" y="29605"/>
                  </a:lnTo>
                  <a:lnTo>
                    <a:pt x="637" y="29722"/>
                  </a:lnTo>
                  <a:lnTo>
                    <a:pt x="382" y="29605"/>
                  </a:lnTo>
                  <a:lnTo>
                    <a:pt x="191" y="29311"/>
                  </a:lnTo>
                  <a:lnTo>
                    <a:pt x="127" y="28901"/>
                  </a:lnTo>
                  <a:lnTo>
                    <a:pt x="382" y="27318"/>
                  </a:lnTo>
                  <a:lnTo>
                    <a:pt x="764" y="25735"/>
                  </a:lnTo>
                  <a:lnTo>
                    <a:pt x="1210" y="24270"/>
                  </a:lnTo>
                  <a:lnTo>
                    <a:pt x="1655" y="22746"/>
                  </a:lnTo>
                  <a:lnTo>
                    <a:pt x="1910" y="21280"/>
                  </a:lnTo>
                  <a:lnTo>
                    <a:pt x="1910" y="19815"/>
                  </a:lnTo>
                  <a:lnTo>
                    <a:pt x="1592" y="18349"/>
                  </a:lnTo>
                  <a:lnTo>
                    <a:pt x="828" y="16825"/>
                  </a:lnTo>
                  <a:lnTo>
                    <a:pt x="955" y="16590"/>
                  </a:lnTo>
                  <a:lnTo>
                    <a:pt x="1401" y="16414"/>
                  </a:lnTo>
                  <a:lnTo>
                    <a:pt x="1846" y="16239"/>
                  </a:lnTo>
                  <a:lnTo>
                    <a:pt x="2165" y="16063"/>
                  </a:lnTo>
                  <a:lnTo>
                    <a:pt x="2738" y="15125"/>
                  </a:lnTo>
                  <a:lnTo>
                    <a:pt x="3183" y="8500"/>
                  </a:lnTo>
                  <a:lnTo>
                    <a:pt x="2165" y="6918"/>
                  </a:lnTo>
                  <a:lnTo>
                    <a:pt x="1401" y="5393"/>
                  </a:lnTo>
                  <a:lnTo>
                    <a:pt x="828" y="4045"/>
                  </a:lnTo>
                  <a:lnTo>
                    <a:pt x="446" y="2873"/>
                  </a:lnTo>
                  <a:lnTo>
                    <a:pt x="255" y="1876"/>
                  </a:lnTo>
                  <a:lnTo>
                    <a:pt x="64" y="1055"/>
                  </a:lnTo>
                  <a:lnTo>
                    <a:pt x="0" y="411"/>
                  </a:lnTo>
                  <a:lnTo>
                    <a:pt x="0" y="0"/>
                  </a:lnTo>
                  <a:lnTo>
                    <a:pt x="1019" y="2169"/>
                  </a:lnTo>
                  <a:lnTo>
                    <a:pt x="2101" y="4162"/>
                  </a:lnTo>
                  <a:lnTo>
                    <a:pt x="3119" y="5980"/>
                  </a:lnTo>
                  <a:lnTo>
                    <a:pt x="4202" y="7621"/>
                  </a:lnTo>
                  <a:lnTo>
                    <a:pt x="5284" y="9145"/>
                  </a:lnTo>
                  <a:lnTo>
                    <a:pt x="6430" y="10552"/>
                  </a:lnTo>
                  <a:lnTo>
                    <a:pt x="7639" y="11901"/>
                  </a:lnTo>
                  <a:lnTo>
                    <a:pt x="8913" y="1324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18" name="Shape 718"/>
            <p:cNvSpPr/>
            <p:nvPr/>
          </p:nvSpPr>
          <p:spPr>
            <a:xfrm>
              <a:off x="2148525" y="1024425"/>
              <a:ext cx="257850" cy="822200"/>
            </a:xfrm>
            <a:custGeom>
              <a:avLst/>
              <a:gdLst/>
              <a:ahLst/>
              <a:cxnLst/>
              <a:rect l="0" t="0" r="0" b="0"/>
              <a:pathLst>
                <a:path w="10314" h="32888" extrusionOk="0">
                  <a:moveTo>
                    <a:pt x="10059" y="0"/>
                  </a:moveTo>
                  <a:lnTo>
                    <a:pt x="10123" y="997"/>
                  </a:lnTo>
                  <a:lnTo>
                    <a:pt x="9932" y="2169"/>
                  </a:lnTo>
                  <a:lnTo>
                    <a:pt x="9486" y="3459"/>
                  </a:lnTo>
                  <a:lnTo>
                    <a:pt x="8913" y="4748"/>
                  </a:lnTo>
                  <a:lnTo>
                    <a:pt x="8277" y="5921"/>
                  </a:lnTo>
                  <a:lnTo>
                    <a:pt x="7704" y="6917"/>
                  </a:lnTo>
                  <a:lnTo>
                    <a:pt x="7258" y="7562"/>
                  </a:lnTo>
                  <a:lnTo>
                    <a:pt x="7131" y="7797"/>
                  </a:lnTo>
                  <a:lnTo>
                    <a:pt x="7576" y="7562"/>
                  </a:lnTo>
                  <a:lnTo>
                    <a:pt x="8149" y="7269"/>
                  </a:lnTo>
                  <a:lnTo>
                    <a:pt x="8658" y="6917"/>
                  </a:lnTo>
                  <a:lnTo>
                    <a:pt x="9168" y="6624"/>
                  </a:lnTo>
                  <a:lnTo>
                    <a:pt x="9613" y="6331"/>
                  </a:lnTo>
                  <a:lnTo>
                    <a:pt x="9995" y="6155"/>
                  </a:lnTo>
                  <a:lnTo>
                    <a:pt x="10250" y="6038"/>
                  </a:lnTo>
                  <a:lnTo>
                    <a:pt x="10314" y="6097"/>
                  </a:lnTo>
                  <a:lnTo>
                    <a:pt x="9804" y="6859"/>
                  </a:lnTo>
                  <a:lnTo>
                    <a:pt x="9295" y="7621"/>
                  </a:lnTo>
                  <a:lnTo>
                    <a:pt x="8722" y="8383"/>
                  </a:lnTo>
                  <a:lnTo>
                    <a:pt x="8086" y="9145"/>
                  </a:lnTo>
                  <a:lnTo>
                    <a:pt x="7513" y="9849"/>
                  </a:lnTo>
                  <a:lnTo>
                    <a:pt x="6812" y="10611"/>
                  </a:lnTo>
                  <a:lnTo>
                    <a:pt x="6176" y="11314"/>
                  </a:lnTo>
                  <a:lnTo>
                    <a:pt x="5475" y="12018"/>
                  </a:lnTo>
                  <a:lnTo>
                    <a:pt x="1528" y="32008"/>
                  </a:lnTo>
                  <a:lnTo>
                    <a:pt x="1210" y="32418"/>
                  </a:lnTo>
                  <a:lnTo>
                    <a:pt x="701" y="32770"/>
                  </a:lnTo>
                  <a:lnTo>
                    <a:pt x="255" y="32887"/>
                  </a:lnTo>
                  <a:lnTo>
                    <a:pt x="1" y="32770"/>
                  </a:lnTo>
                  <a:lnTo>
                    <a:pt x="128" y="32066"/>
                  </a:lnTo>
                  <a:lnTo>
                    <a:pt x="383" y="30191"/>
                  </a:lnTo>
                  <a:lnTo>
                    <a:pt x="828" y="27494"/>
                  </a:lnTo>
                  <a:lnTo>
                    <a:pt x="1338" y="24387"/>
                  </a:lnTo>
                  <a:lnTo>
                    <a:pt x="1847" y="21163"/>
                  </a:lnTo>
                  <a:lnTo>
                    <a:pt x="2356" y="18290"/>
                  </a:lnTo>
                  <a:lnTo>
                    <a:pt x="2802" y="16004"/>
                  </a:lnTo>
                  <a:lnTo>
                    <a:pt x="3056" y="14773"/>
                  </a:lnTo>
                  <a:lnTo>
                    <a:pt x="3247" y="13659"/>
                  </a:lnTo>
                  <a:lnTo>
                    <a:pt x="3502" y="12604"/>
                  </a:lnTo>
                  <a:lnTo>
                    <a:pt x="3757" y="11549"/>
                  </a:lnTo>
                  <a:lnTo>
                    <a:pt x="4075" y="10435"/>
                  </a:lnTo>
                  <a:lnTo>
                    <a:pt x="4393" y="9438"/>
                  </a:lnTo>
                  <a:lnTo>
                    <a:pt x="4839" y="8383"/>
                  </a:lnTo>
                  <a:lnTo>
                    <a:pt x="5284" y="7328"/>
                  </a:lnTo>
                  <a:lnTo>
                    <a:pt x="5857" y="6331"/>
                  </a:lnTo>
                  <a:lnTo>
                    <a:pt x="1005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19" name="Shape 719"/>
            <p:cNvSpPr/>
            <p:nvPr/>
          </p:nvSpPr>
          <p:spPr>
            <a:xfrm>
              <a:off x="1050375" y="1163650"/>
              <a:ext cx="1744325" cy="1099175"/>
            </a:xfrm>
            <a:custGeom>
              <a:avLst/>
              <a:gdLst/>
              <a:ahLst/>
              <a:cxnLst/>
              <a:rect l="0" t="0" r="0" b="0"/>
              <a:pathLst>
                <a:path w="69773" h="43967" extrusionOk="0">
                  <a:moveTo>
                    <a:pt x="56022" y="117"/>
                  </a:moveTo>
                  <a:lnTo>
                    <a:pt x="55958" y="586"/>
                  </a:lnTo>
                  <a:lnTo>
                    <a:pt x="55831" y="1114"/>
                  </a:lnTo>
                  <a:lnTo>
                    <a:pt x="55640" y="1642"/>
                  </a:lnTo>
                  <a:lnTo>
                    <a:pt x="55449" y="2111"/>
                  </a:lnTo>
                  <a:lnTo>
                    <a:pt x="55767" y="3224"/>
                  </a:lnTo>
                  <a:lnTo>
                    <a:pt x="56149" y="4338"/>
                  </a:lnTo>
                  <a:lnTo>
                    <a:pt x="56468" y="5452"/>
                  </a:lnTo>
                  <a:lnTo>
                    <a:pt x="56850" y="6566"/>
                  </a:lnTo>
                  <a:lnTo>
                    <a:pt x="57232" y="7680"/>
                  </a:lnTo>
                  <a:lnTo>
                    <a:pt x="57614" y="8735"/>
                  </a:lnTo>
                  <a:lnTo>
                    <a:pt x="57996" y="9849"/>
                  </a:lnTo>
                  <a:lnTo>
                    <a:pt x="58378" y="10904"/>
                  </a:lnTo>
                  <a:lnTo>
                    <a:pt x="58951" y="11021"/>
                  </a:lnTo>
                  <a:lnTo>
                    <a:pt x="59587" y="11197"/>
                  </a:lnTo>
                  <a:lnTo>
                    <a:pt x="60160" y="11432"/>
                  </a:lnTo>
                  <a:lnTo>
                    <a:pt x="60797" y="11666"/>
                  </a:lnTo>
                  <a:lnTo>
                    <a:pt x="61306" y="11959"/>
                  </a:lnTo>
                  <a:lnTo>
                    <a:pt x="61815" y="12311"/>
                  </a:lnTo>
                  <a:lnTo>
                    <a:pt x="62261" y="12721"/>
                  </a:lnTo>
                  <a:lnTo>
                    <a:pt x="62579" y="13249"/>
                  </a:lnTo>
                  <a:lnTo>
                    <a:pt x="62897" y="14597"/>
                  </a:lnTo>
                  <a:lnTo>
                    <a:pt x="63470" y="15887"/>
                  </a:lnTo>
                  <a:lnTo>
                    <a:pt x="64234" y="17059"/>
                  </a:lnTo>
                  <a:lnTo>
                    <a:pt x="65126" y="18114"/>
                  </a:lnTo>
                  <a:lnTo>
                    <a:pt x="66080" y="19228"/>
                  </a:lnTo>
                  <a:lnTo>
                    <a:pt x="66972" y="20284"/>
                  </a:lnTo>
                  <a:lnTo>
                    <a:pt x="67863" y="21397"/>
                  </a:lnTo>
                  <a:lnTo>
                    <a:pt x="68563" y="22628"/>
                  </a:lnTo>
                  <a:lnTo>
                    <a:pt x="68818" y="23859"/>
                  </a:lnTo>
                  <a:lnTo>
                    <a:pt x="68882" y="25091"/>
                  </a:lnTo>
                  <a:lnTo>
                    <a:pt x="69073" y="26322"/>
                  </a:lnTo>
                  <a:lnTo>
                    <a:pt x="69773" y="27377"/>
                  </a:lnTo>
                  <a:lnTo>
                    <a:pt x="69773" y="27494"/>
                  </a:lnTo>
                  <a:lnTo>
                    <a:pt x="69773" y="27670"/>
                  </a:lnTo>
                  <a:lnTo>
                    <a:pt x="69645" y="27787"/>
                  </a:lnTo>
                  <a:lnTo>
                    <a:pt x="69518" y="27846"/>
                  </a:lnTo>
                  <a:lnTo>
                    <a:pt x="69073" y="27729"/>
                  </a:lnTo>
                  <a:lnTo>
                    <a:pt x="68627" y="27553"/>
                  </a:lnTo>
                  <a:lnTo>
                    <a:pt x="68309" y="27260"/>
                  </a:lnTo>
                  <a:lnTo>
                    <a:pt x="68054" y="26908"/>
                  </a:lnTo>
                  <a:lnTo>
                    <a:pt x="67799" y="26497"/>
                  </a:lnTo>
                  <a:lnTo>
                    <a:pt x="67608" y="26087"/>
                  </a:lnTo>
                  <a:lnTo>
                    <a:pt x="67417" y="25677"/>
                  </a:lnTo>
                  <a:lnTo>
                    <a:pt x="67163" y="25325"/>
                  </a:lnTo>
                  <a:lnTo>
                    <a:pt x="67099" y="24504"/>
                  </a:lnTo>
                  <a:lnTo>
                    <a:pt x="66972" y="23625"/>
                  </a:lnTo>
                  <a:lnTo>
                    <a:pt x="66781" y="22746"/>
                  </a:lnTo>
                  <a:lnTo>
                    <a:pt x="66590" y="21925"/>
                  </a:lnTo>
                  <a:lnTo>
                    <a:pt x="66208" y="21163"/>
                  </a:lnTo>
                  <a:lnTo>
                    <a:pt x="65762" y="20459"/>
                  </a:lnTo>
                  <a:lnTo>
                    <a:pt x="65126" y="19873"/>
                  </a:lnTo>
                  <a:lnTo>
                    <a:pt x="64298" y="19404"/>
                  </a:lnTo>
                  <a:lnTo>
                    <a:pt x="64362" y="19756"/>
                  </a:lnTo>
                  <a:lnTo>
                    <a:pt x="64553" y="20108"/>
                  </a:lnTo>
                  <a:lnTo>
                    <a:pt x="64680" y="20459"/>
                  </a:lnTo>
                  <a:lnTo>
                    <a:pt x="64553" y="20811"/>
                  </a:lnTo>
                  <a:lnTo>
                    <a:pt x="64234" y="20752"/>
                  </a:lnTo>
                  <a:lnTo>
                    <a:pt x="63789" y="20459"/>
                  </a:lnTo>
                  <a:lnTo>
                    <a:pt x="63407" y="20049"/>
                  </a:lnTo>
                  <a:lnTo>
                    <a:pt x="63152" y="19697"/>
                  </a:lnTo>
                  <a:lnTo>
                    <a:pt x="62516" y="18877"/>
                  </a:lnTo>
                  <a:lnTo>
                    <a:pt x="62197" y="17821"/>
                  </a:lnTo>
                  <a:lnTo>
                    <a:pt x="62006" y="16649"/>
                  </a:lnTo>
                  <a:lnTo>
                    <a:pt x="61879" y="15535"/>
                  </a:lnTo>
                  <a:lnTo>
                    <a:pt x="61624" y="14480"/>
                  </a:lnTo>
                  <a:lnTo>
                    <a:pt x="61179" y="13659"/>
                  </a:lnTo>
                  <a:lnTo>
                    <a:pt x="60287" y="13190"/>
                  </a:lnTo>
                  <a:lnTo>
                    <a:pt x="58951" y="13073"/>
                  </a:lnTo>
                  <a:lnTo>
                    <a:pt x="59078" y="14480"/>
                  </a:lnTo>
                  <a:lnTo>
                    <a:pt x="59205" y="16004"/>
                  </a:lnTo>
                  <a:lnTo>
                    <a:pt x="59269" y="17470"/>
                  </a:lnTo>
                  <a:lnTo>
                    <a:pt x="59078" y="18994"/>
                  </a:lnTo>
                  <a:lnTo>
                    <a:pt x="59523" y="20049"/>
                  </a:lnTo>
                  <a:lnTo>
                    <a:pt x="59905" y="21046"/>
                  </a:lnTo>
                  <a:lnTo>
                    <a:pt x="60351" y="22101"/>
                  </a:lnTo>
                  <a:lnTo>
                    <a:pt x="60860" y="23097"/>
                  </a:lnTo>
                  <a:lnTo>
                    <a:pt x="61115" y="22863"/>
                  </a:lnTo>
                  <a:lnTo>
                    <a:pt x="61370" y="22570"/>
                  </a:lnTo>
                  <a:lnTo>
                    <a:pt x="61624" y="22277"/>
                  </a:lnTo>
                  <a:lnTo>
                    <a:pt x="61879" y="21984"/>
                  </a:lnTo>
                  <a:lnTo>
                    <a:pt x="62134" y="21749"/>
                  </a:lnTo>
                  <a:lnTo>
                    <a:pt x="62452" y="21573"/>
                  </a:lnTo>
                  <a:lnTo>
                    <a:pt x="62834" y="21573"/>
                  </a:lnTo>
                  <a:lnTo>
                    <a:pt x="63216" y="21690"/>
                  </a:lnTo>
                  <a:lnTo>
                    <a:pt x="63088" y="22570"/>
                  </a:lnTo>
                  <a:lnTo>
                    <a:pt x="62706" y="23390"/>
                  </a:lnTo>
                  <a:lnTo>
                    <a:pt x="62325" y="24211"/>
                  </a:lnTo>
                  <a:lnTo>
                    <a:pt x="62134" y="25091"/>
                  </a:lnTo>
                  <a:lnTo>
                    <a:pt x="62261" y="25794"/>
                  </a:lnTo>
                  <a:lnTo>
                    <a:pt x="62516" y="26497"/>
                  </a:lnTo>
                  <a:lnTo>
                    <a:pt x="62834" y="27142"/>
                  </a:lnTo>
                  <a:lnTo>
                    <a:pt x="63152" y="27787"/>
                  </a:lnTo>
                  <a:lnTo>
                    <a:pt x="63470" y="27846"/>
                  </a:lnTo>
                  <a:lnTo>
                    <a:pt x="63789" y="27846"/>
                  </a:lnTo>
                  <a:lnTo>
                    <a:pt x="64171" y="27904"/>
                  </a:lnTo>
                  <a:lnTo>
                    <a:pt x="64616" y="27963"/>
                  </a:lnTo>
                  <a:lnTo>
                    <a:pt x="65062" y="27494"/>
                  </a:lnTo>
                  <a:lnTo>
                    <a:pt x="65189" y="26908"/>
                  </a:lnTo>
                  <a:lnTo>
                    <a:pt x="65380" y="26497"/>
                  </a:lnTo>
                  <a:lnTo>
                    <a:pt x="65953" y="26380"/>
                  </a:lnTo>
                  <a:lnTo>
                    <a:pt x="66144" y="27084"/>
                  </a:lnTo>
                  <a:lnTo>
                    <a:pt x="66335" y="27729"/>
                  </a:lnTo>
                  <a:lnTo>
                    <a:pt x="66717" y="28256"/>
                  </a:lnTo>
                  <a:lnTo>
                    <a:pt x="67481" y="28491"/>
                  </a:lnTo>
                  <a:lnTo>
                    <a:pt x="67927" y="28491"/>
                  </a:lnTo>
                  <a:lnTo>
                    <a:pt x="68309" y="28491"/>
                  </a:lnTo>
                  <a:lnTo>
                    <a:pt x="68627" y="28608"/>
                  </a:lnTo>
                  <a:lnTo>
                    <a:pt x="68945" y="28842"/>
                  </a:lnTo>
                  <a:lnTo>
                    <a:pt x="68818" y="29077"/>
                  </a:lnTo>
                  <a:lnTo>
                    <a:pt x="68627" y="29194"/>
                  </a:lnTo>
                  <a:lnTo>
                    <a:pt x="68309" y="29311"/>
                  </a:lnTo>
                  <a:lnTo>
                    <a:pt x="68054" y="29370"/>
                  </a:lnTo>
                  <a:lnTo>
                    <a:pt x="67736" y="29370"/>
                  </a:lnTo>
                  <a:lnTo>
                    <a:pt x="67417" y="29429"/>
                  </a:lnTo>
                  <a:lnTo>
                    <a:pt x="67035" y="29429"/>
                  </a:lnTo>
                  <a:lnTo>
                    <a:pt x="66717" y="29429"/>
                  </a:lnTo>
                  <a:lnTo>
                    <a:pt x="66399" y="29370"/>
                  </a:lnTo>
                  <a:lnTo>
                    <a:pt x="66144" y="29311"/>
                  </a:lnTo>
                  <a:lnTo>
                    <a:pt x="65826" y="29253"/>
                  </a:lnTo>
                  <a:lnTo>
                    <a:pt x="65571" y="29135"/>
                  </a:lnTo>
                  <a:lnTo>
                    <a:pt x="64234" y="29604"/>
                  </a:lnTo>
                  <a:lnTo>
                    <a:pt x="62961" y="30073"/>
                  </a:lnTo>
                  <a:lnTo>
                    <a:pt x="61815" y="30542"/>
                  </a:lnTo>
                  <a:lnTo>
                    <a:pt x="60733" y="31070"/>
                  </a:lnTo>
                  <a:lnTo>
                    <a:pt x="59651" y="31598"/>
                  </a:lnTo>
                  <a:lnTo>
                    <a:pt x="58696" y="32125"/>
                  </a:lnTo>
                  <a:lnTo>
                    <a:pt x="57741" y="32711"/>
                  </a:lnTo>
                  <a:lnTo>
                    <a:pt x="56850" y="33298"/>
                  </a:lnTo>
                  <a:lnTo>
                    <a:pt x="55895" y="33943"/>
                  </a:lnTo>
                  <a:lnTo>
                    <a:pt x="55004" y="34646"/>
                  </a:lnTo>
                  <a:lnTo>
                    <a:pt x="54176" y="35467"/>
                  </a:lnTo>
                  <a:lnTo>
                    <a:pt x="53285" y="36229"/>
                  </a:lnTo>
                  <a:lnTo>
                    <a:pt x="52457" y="37050"/>
                  </a:lnTo>
                  <a:lnTo>
                    <a:pt x="51630" y="37929"/>
                  </a:lnTo>
                  <a:lnTo>
                    <a:pt x="50866" y="38750"/>
                  </a:lnTo>
                  <a:lnTo>
                    <a:pt x="49974" y="39570"/>
                  </a:lnTo>
                  <a:lnTo>
                    <a:pt x="49147" y="40332"/>
                  </a:lnTo>
                  <a:lnTo>
                    <a:pt x="48256" y="41094"/>
                  </a:lnTo>
                  <a:lnTo>
                    <a:pt x="47364" y="41739"/>
                  </a:lnTo>
                  <a:lnTo>
                    <a:pt x="46409" y="42384"/>
                  </a:lnTo>
                  <a:lnTo>
                    <a:pt x="45391" y="42853"/>
                  </a:lnTo>
                  <a:lnTo>
                    <a:pt x="44309" y="43263"/>
                  </a:lnTo>
                  <a:lnTo>
                    <a:pt x="43163" y="43557"/>
                  </a:lnTo>
                  <a:lnTo>
                    <a:pt x="41953" y="43732"/>
                  </a:lnTo>
                  <a:lnTo>
                    <a:pt x="40807" y="43791"/>
                  </a:lnTo>
                  <a:lnTo>
                    <a:pt x="39661" y="43908"/>
                  </a:lnTo>
                  <a:lnTo>
                    <a:pt x="38516" y="43908"/>
                  </a:lnTo>
                  <a:lnTo>
                    <a:pt x="37306" y="43967"/>
                  </a:lnTo>
                  <a:lnTo>
                    <a:pt x="36096" y="43967"/>
                  </a:lnTo>
                  <a:lnTo>
                    <a:pt x="34887" y="43967"/>
                  </a:lnTo>
                  <a:lnTo>
                    <a:pt x="33677" y="43908"/>
                  </a:lnTo>
                  <a:lnTo>
                    <a:pt x="32404" y="43791"/>
                  </a:lnTo>
                  <a:lnTo>
                    <a:pt x="31640" y="43732"/>
                  </a:lnTo>
                  <a:lnTo>
                    <a:pt x="30813" y="43615"/>
                  </a:lnTo>
                  <a:lnTo>
                    <a:pt x="30049" y="43498"/>
                  </a:lnTo>
                  <a:lnTo>
                    <a:pt x="29221" y="43381"/>
                  </a:lnTo>
                  <a:lnTo>
                    <a:pt x="28393" y="43205"/>
                  </a:lnTo>
                  <a:lnTo>
                    <a:pt x="27566" y="43029"/>
                  </a:lnTo>
                  <a:lnTo>
                    <a:pt x="26802" y="42853"/>
                  </a:lnTo>
                  <a:lnTo>
                    <a:pt x="25974" y="42619"/>
                  </a:lnTo>
                  <a:lnTo>
                    <a:pt x="24701" y="42267"/>
                  </a:lnTo>
                  <a:lnTo>
                    <a:pt x="23492" y="41857"/>
                  </a:lnTo>
                  <a:lnTo>
                    <a:pt x="22218" y="41329"/>
                  </a:lnTo>
                  <a:lnTo>
                    <a:pt x="20945" y="40801"/>
                  </a:lnTo>
                  <a:lnTo>
                    <a:pt x="19672" y="40156"/>
                  </a:lnTo>
                  <a:lnTo>
                    <a:pt x="18399" y="39453"/>
                  </a:lnTo>
                  <a:lnTo>
                    <a:pt x="17126" y="38691"/>
                  </a:lnTo>
                  <a:lnTo>
                    <a:pt x="15852" y="37812"/>
                  </a:lnTo>
                  <a:lnTo>
                    <a:pt x="7577" y="37401"/>
                  </a:lnTo>
                  <a:lnTo>
                    <a:pt x="6558" y="37284"/>
                  </a:lnTo>
                  <a:lnTo>
                    <a:pt x="5476" y="37050"/>
                  </a:lnTo>
                  <a:lnTo>
                    <a:pt x="4521" y="36698"/>
                  </a:lnTo>
                  <a:lnTo>
                    <a:pt x="3566" y="36287"/>
                  </a:lnTo>
                  <a:lnTo>
                    <a:pt x="2675" y="35760"/>
                  </a:lnTo>
                  <a:lnTo>
                    <a:pt x="1847" y="35115"/>
                  </a:lnTo>
                  <a:lnTo>
                    <a:pt x="1147" y="34412"/>
                  </a:lnTo>
                  <a:lnTo>
                    <a:pt x="574" y="33532"/>
                  </a:lnTo>
                  <a:lnTo>
                    <a:pt x="65" y="32008"/>
                  </a:lnTo>
                  <a:lnTo>
                    <a:pt x="1" y="30484"/>
                  </a:lnTo>
                  <a:lnTo>
                    <a:pt x="256" y="28960"/>
                  </a:lnTo>
                  <a:lnTo>
                    <a:pt x="638" y="27553"/>
                  </a:lnTo>
                  <a:lnTo>
                    <a:pt x="1083" y="27729"/>
                  </a:lnTo>
                  <a:lnTo>
                    <a:pt x="1529" y="27904"/>
                  </a:lnTo>
                  <a:lnTo>
                    <a:pt x="1911" y="28139"/>
                  </a:lnTo>
                  <a:lnTo>
                    <a:pt x="2356" y="28373"/>
                  </a:lnTo>
                  <a:lnTo>
                    <a:pt x="2165" y="29311"/>
                  </a:lnTo>
                  <a:lnTo>
                    <a:pt x="1974" y="30249"/>
                  </a:lnTo>
                  <a:lnTo>
                    <a:pt x="1974" y="31129"/>
                  </a:lnTo>
                  <a:lnTo>
                    <a:pt x="2038" y="31949"/>
                  </a:lnTo>
                  <a:lnTo>
                    <a:pt x="2229" y="32711"/>
                  </a:lnTo>
                  <a:lnTo>
                    <a:pt x="2675" y="33356"/>
                  </a:lnTo>
                  <a:lnTo>
                    <a:pt x="3311" y="34001"/>
                  </a:lnTo>
                  <a:lnTo>
                    <a:pt x="4139" y="34470"/>
                  </a:lnTo>
                  <a:lnTo>
                    <a:pt x="5157" y="34880"/>
                  </a:lnTo>
                  <a:lnTo>
                    <a:pt x="6112" y="35232"/>
                  </a:lnTo>
                  <a:lnTo>
                    <a:pt x="7067" y="35467"/>
                  </a:lnTo>
                  <a:lnTo>
                    <a:pt x="7958" y="35643"/>
                  </a:lnTo>
                  <a:lnTo>
                    <a:pt x="8913" y="35818"/>
                  </a:lnTo>
                  <a:lnTo>
                    <a:pt x="9805" y="35877"/>
                  </a:lnTo>
                  <a:lnTo>
                    <a:pt x="10760" y="35994"/>
                  </a:lnTo>
                  <a:lnTo>
                    <a:pt x="11778" y="36053"/>
                  </a:lnTo>
                  <a:lnTo>
                    <a:pt x="11587" y="35701"/>
                  </a:lnTo>
                  <a:lnTo>
                    <a:pt x="11205" y="35525"/>
                  </a:lnTo>
                  <a:lnTo>
                    <a:pt x="10887" y="35291"/>
                  </a:lnTo>
                  <a:lnTo>
                    <a:pt x="10951" y="34880"/>
                  </a:lnTo>
                  <a:lnTo>
                    <a:pt x="11205" y="34880"/>
                  </a:lnTo>
                  <a:lnTo>
                    <a:pt x="11587" y="34998"/>
                  </a:lnTo>
                  <a:lnTo>
                    <a:pt x="12224" y="35174"/>
                  </a:lnTo>
                  <a:lnTo>
                    <a:pt x="12924" y="35467"/>
                  </a:lnTo>
                  <a:lnTo>
                    <a:pt x="13752" y="35818"/>
                  </a:lnTo>
                  <a:lnTo>
                    <a:pt x="14643" y="36170"/>
                  </a:lnTo>
                  <a:lnTo>
                    <a:pt x="15598" y="36639"/>
                  </a:lnTo>
                  <a:lnTo>
                    <a:pt x="16553" y="37050"/>
                  </a:lnTo>
                  <a:lnTo>
                    <a:pt x="17508" y="37518"/>
                  </a:lnTo>
                  <a:lnTo>
                    <a:pt x="18462" y="37929"/>
                  </a:lnTo>
                  <a:lnTo>
                    <a:pt x="19290" y="38339"/>
                  </a:lnTo>
                  <a:lnTo>
                    <a:pt x="20054" y="38691"/>
                  </a:lnTo>
                  <a:lnTo>
                    <a:pt x="20691" y="38984"/>
                  </a:lnTo>
                  <a:lnTo>
                    <a:pt x="21200" y="39219"/>
                  </a:lnTo>
                  <a:lnTo>
                    <a:pt x="21518" y="39394"/>
                  </a:lnTo>
                  <a:lnTo>
                    <a:pt x="21645" y="39453"/>
                  </a:lnTo>
                  <a:lnTo>
                    <a:pt x="22537" y="39805"/>
                  </a:lnTo>
                  <a:lnTo>
                    <a:pt x="23428" y="40156"/>
                  </a:lnTo>
                  <a:lnTo>
                    <a:pt x="24256" y="40450"/>
                  </a:lnTo>
                  <a:lnTo>
                    <a:pt x="25147" y="40684"/>
                  </a:lnTo>
                  <a:lnTo>
                    <a:pt x="25974" y="40919"/>
                  </a:lnTo>
                  <a:lnTo>
                    <a:pt x="26866" y="41153"/>
                  </a:lnTo>
                  <a:lnTo>
                    <a:pt x="27693" y="41329"/>
                  </a:lnTo>
                  <a:lnTo>
                    <a:pt x="28521" y="41446"/>
                  </a:lnTo>
                  <a:lnTo>
                    <a:pt x="29603" y="41622"/>
                  </a:lnTo>
                  <a:lnTo>
                    <a:pt x="30749" y="41739"/>
                  </a:lnTo>
                  <a:lnTo>
                    <a:pt x="31767" y="41857"/>
                  </a:lnTo>
                  <a:lnTo>
                    <a:pt x="32850" y="41915"/>
                  </a:lnTo>
                  <a:lnTo>
                    <a:pt x="33868" y="41974"/>
                  </a:lnTo>
                  <a:lnTo>
                    <a:pt x="34823" y="41974"/>
                  </a:lnTo>
                  <a:lnTo>
                    <a:pt x="35778" y="41974"/>
                  </a:lnTo>
                  <a:lnTo>
                    <a:pt x="36733" y="41974"/>
                  </a:lnTo>
                  <a:lnTo>
                    <a:pt x="38261" y="41915"/>
                  </a:lnTo>
                  <a:lnTo>
                    <a:pt x="39789" y="41798"/>
                  </a:lnTo>
                  <a:lnTo>
                    <a:pt x="41189" y="41681"/>
                  </a:lnTo>
                  <a:lnTo>
                    <a:pt x="42399" y="41505"/>
                  </a:lnTo>
                  <a:lnTo>
                    <a:pt x="43417" y="41329"/>
                  </a:lnTo>
                  <a:lnTo>
                    <a:pt x="44181" y="41153"/>
                  </a:lnTo>
                  <a:lnTo>
                    <a:pt x="44691" y="41094"/>
                  </a:lnTo>
                  <a:lnTo>
                    <a:pt x="44882" y="41036"/>
                  </a:lnTo>
                  <a:lnTo>
                    <a:pt x="46027" y="40567"/>
                  </a:lnTo>
                  <a:lnTo>
                    <a:pt x="47046" y="39922"/>
                  </a:lnTo>
                  <a:lnTo>
                    <a:pt x="47937" y="39160"/>
                  </a:lnTo>
                  <a:lnTo>
                    <a:pt x="48829" y="38281"/>
                  </a:lnTo>
                  <a:lnTo>
                    <a:pt x="49720" y="37401"/>
                  </a:lnTo>
                  <a:lnTo>
                    <a:pt x="50547" y="36463"/>
                  </a:lnTo>
                  <a:lnTo>
                    <a:pt x="51439" y="35525"/>
                  </a:lnTo>
                  <a:lnTo>
                    <a:pt x="52330" y="34646"/>
                  </a:lnTo>
                  <a:lnTo>
                    <a:pt x="53348" y="33708"/>
                  </a:lnTo>
                  <a:lnTo>
                    <a:pt x="54367" y="32829"/>
                  </a:lnTo>
                  <a:lnTo>
                    <a:pt x="55449" y="32008"/>
                  </a:lnTo>
                  <a:lnTo>
                    <a:pt x="56595" y="31187"/>
                  </a:lnTo>
                  <a:lnTo>
                    <a:pt x="57677" y="30425"/>
                  </a:lnTo>
                  <a:lnTo>
                    <a:pt x="58823" y="29722"/>
                  </a:lnTo>
                  <a:lnTo>
                    <a:pt x="60033" y="29018"/>
                  </a:lnTo>
                  <a:lnTo>
                    <a:pt x="61179" y="28315"/>
                  </a:lnTo>
                  <a:lnTo>
                    <a:pt x="60669" y="27670"/>
                  </a:lnTo>
                  <a:lnTo>
                    <a:pt x="60224" y="27025"/>
                  </a:lnTo>
                  <a:lnTo>
                    <a:pt x="59778" y="26322"/>
                  </a:lnTo>
                  <a:lnTo>
                    <a:pt x="59460" y="25618"/>
                  </a:lnTo>
                  <a:lnTo>
                    <a:pt x="59142" y="24915"/>
                  </a:lnTo>
                  <a:lnTo>
                    <a:pt x="58823" y="24211"/>
                  </a:lnTo>
                  <a:lnTo>
                    <a:pt x="58505" y="23508"/>
                  </a:lnTo>
                  <a:lnTo>
                    <a:pt x="58123" y="22804"/>
                  </a:lnTo>
                  <a:lnTo>
                    <a:pt x="57741" y="23508"/>
                  </a:lnTo>
                  <a:lnTo>
                    <a:pt x="57168" y="24328"/>
                  </a:lnTo>
                  <a:lnTo>
                    <a:pt x="56531" y="25208"/>
                  </a:lnTo>
                  <a:lnTo>
                    <a:pt x="55704" y="26263"/>
                  </a:lnTo>
                  <a:lnTo>
                    <a:pt x="54813" y="27318"/>
                  </a:lnTo>
                  <a:lnTo>
                    <a:pt x="53921" y="28432"/>
                  </a:lnTo>
                  <a:lnTo>
                    <a:pt x="52903" y="29604"/>
                  </a:lnTo>
                  <a:lnTo>
                    <a:pt x="51884" y="30777"/>
                  </a:lnTo>
                  <a:lnTo>
                    <a:pt x="50866" y="31891"/>
                  </a:lnTo>
                  <a:lnTo>
                    <a:pt x="49847" y="33005"/>
                  </a:lnTo>
                  <a:lnTo>
                    <a:pt x="48956" y="34060"/>
                  </a:lnTo>
                  <a:lnTo>
                    <a:pt x="48065" y="35056"/>
                  </a:lnTo>
                  <a:lnTo>
                    <a:pt x="47237" y="35936"/>
                  </a:lnTo>
                  <a:lnTo>
                    <a:pt x="46600" y="36698"/>
                  </a:lnTo>
                  <a:lnTo>
                    <a:pt x="46027" y="37284"/>
                  </a:lnTo>
                  <a:lnTo>
                    <a:pt x="45645" y="37753"/>
                  </a:lnTo>
                  <a:lnTo>
                    <a:pt x="45645" y="37987"/>
                  </a:lnTo>
                  <a:lnTo>
                    <a:pt x="45645" y="38281"/>
                  </a:lnTo>
                  <a:lnTo>
                    <a:pt x="45582" y="38574"/>
                  </a:lnTo>
                  <a:lnTo>
                    <a:pt x="45518" y="38750"/>
                  </a:lnTo>
                  <a:lnTo>
                    <a:pt x="45327" y="38808"/>
                  </a:lnTo>
                  <a:lnTo>
                    <a:pt x="45136" y="38750"/>
                  </a:lnTo>
                  <a:lnTo>
                    <a:pt x="45009" y="38574"/>
                  </a:lnTo>
                  <a:lnTo>
                    <a:pt x="44945" y="38398"/>
                  </a:lnTo>
                  <a:lnTo>
                    <a:pt x="45136" y="37167"/>
                  </a:lnTo>
                  <a:lnTo>
                    <a:pt x="45582" y="35994"/>
                  </a:lnTo>
                  <a:lnTo>
                    <a:pt x="46155" y="34880"/>
                  </a:lnTo>
                  <a:lnTo>
                    <a:pt x="46982" y="33825"/>
                  </a:lnTo>
                  <a:lnTo>
                    <a:pt x="47810" y="32829"/>
                  </a:lnTo>
                  <a:lnTo>
                    <a:pt x="48765" y="31832"/>
                  </a:lnTo>
                  <a:lnTo>
                    <a:pt x="49720" y="30894"/>
                  </a:lnTo>
                  <a:lnTo>
                    <a:pt x="50675" y="29956"/>
                  </a:lnTo>
                  <a:lnTo>
                    <a:pt x="52012" y="28667"/>
                  </a:lnTo>
                  <a:lnTo>
                    <a:pt x="53221" y="27318"/>
                  </a:lnTo>
                  <a:lnTo>
                    <a:pt x="54367" y="25911"/>
                  </a:lnTo>
                  <a:lnTo>
                    <a:pt x="55386" y="24446"/>
                  </a:lnTo>
                  <a:lnTo>
                    <a:pt x="56277" y="22863"/>
                  </a:lnTo>
                  <a:lnTo>
                    <a:pt x="57041" y="21280"/>
                  </a:lnTo>
                  <a:lnTo>
                    <a:pt x="57614" y="19697"/>
                  </a:lnTo>
                  <a:lnTo>
                    <a:pt x="57996" y="18056"/>
                  </a:lnTo>
                  <a:lnTo>
                    <a:pt x="57932" y="16473"/>
                  </a:lnTo>
                  <a:lnTo>
                    <a:pt x="57805" y="14949"/>
                  </a:lnTo>
                  <a:lnTo>
                    <a:pt x="57486" y="13366"/>
                  </a:lnTo>
                  <a:lnTo>
                    <a:pt x="57104" y="11901"/>
                  </a:lnTo>
                  <a:lnTo>
                    <a:pt x="56595" y="10435"/>
                  </a:lnTo>
                  <a:lnTo>
                    <a:pt x="56022" y="9028"/>
                  </a:lnTo>
                  <a:lnTo>
                    <a:pt x="55258" y="7680"/>
                  </a:lnTo>
                  <a:lnTo>
                    <a:pt x="54494" y="6390"/>
                  </a:lnTo>
                  <a:lnTo>
                    <a:pt x="54176" y="7211"/>
                  </a:lnTo>
                  <a:lnTo>
                    <a:pt x="53794" y="8325"/>
                  </a:lnTo>
                  <a:lnTo>
                    <a:pt x="53412" y="9556"/>
                  </a:lnTo>
                  <a:lnTo>
                    <a:pt x="53094" y="10787"/>
                  </a:lnTo>
                  <a:lnTo>
                    <a:pt x="52839" y="11959"/>
                  </a:lnTo>
                  <a:lnTo>
                    <a:pt x="52839" y="12897"/>
                  </a:lnTo>
                  <a:lnTo>
                    <a:pt x="53030" y="13542"/>
                  </a:lnTo>
                  <a:lnTo>
                    <a:pt x="53539" y="13776"/>
                  </a:lnTo>
                  <a:lnTo>
                    <a:pt x="53858" y="13659"/>
                  </a:lnTo>
                  <a:lnTo>
                    <a:pt x="54176" y="13425"/>
                  </a:lnTo>
                  <a:lnTo>
                    <a:pt x="54494" y="13249"/>
                  </a:lnTo>
                  <a:lnTo>
                    <a:pt x="54813" y="13249"/>
                  </a:lnTo>
                  <a:lnTo>
                    <a:pt x="54876" y="13542"/>
                  </a:lnTo>
                  <a:lnTo>
                    <a:pt x="54813" y="13835"/>
                  </a:lnTo>
                  <a:lnTo>
                    <a:pt x="54558" y="14070"/>
                  </a:lnTo>
                  <a:lnTo>
                    <a:pt x="54303" y="14304"/>
                  </a:lnTo>
                  <a:lnTo>
                    <a:pt x="54049" y="14363"/>
                  </a:lnTo>
                  <a:lnTo>
                    <a:pt x="53730" y="14480"/>
                  </a:lnTo>
                  <a:lnTo>
                    <a:pt x="53476" y="14480"/>
                  </a:lnTo>
                  <a:lnTo>
                    <a:pt x="53157" y="14539"/>
                  </a:lnTo>
                  <a:lnTo>
                    <a:pt x="52903" y="14480"/>
                  </a:lnTo>
                  <a:lnTo>
                    <a:pt x="52584" y="14480"/>
                  </a:lnTo>
                  <a:lnTo>
                    <a:pt x="52330" y="14363"/>
                  </a:lnTo>
                  <a:lnTo>
                    <a:pt x="52075" y="14245"/>
                  </a:lnTo>
                  <a:lnTo>
                    <a:pt x="51566" y="13366"/>
                  </a:lnTo>
                  <a:lnTo>
                    <a:pt x="51311" y="12487"/>
                  </a:lnTo>
                  <a:lnTo>
                    <a:pt x="51248" y="11549"/>
                  </a:lnTo>
                  <a:lnTo>
                    <a:pt x="51375" y="10611"/>
                  </a:lnTo>
                  <a:lnTo>
                    <a:pt x="51630" y="9673"/>
                  </a:lnTo>
                  <a:lnTo>
                    <a:pt x="51948" y="8735"/>
                  </a:lnTo>
                  <a:lnTo>
                    <a:pt x="52330" y="7797"/>
                  </a:lnTo>
                  <a:lnTo>
                    <a:pt x="52584" y="6918"/>
                  </a:lnTo>
                  <a:lnTo>
                    <a:pt x="52966" y="6038"/>
                  </a:lnTo>
                  <a:lnTo>
                    <a:pt x="53285" y="5218"/>
                  </a:lnTo>
                  <a:lnTo>
                    <a:pt x="53603" y="4338"/>
                  </a:lnTo>
                  <a:lnTo>
                    <a:pt x="53921" y="3459"/>
                  </a:lnTo>
                  <a:lnTo>
                    <a:pt x="54303" y="2638"/>
                  </a:lnTo>
                  <a:lnTo>
                    <a:pt x="54622" y="1759"/>
                  </a:lnTo>
                  <a:lnTo>
                    <a:pt x="55004" y="938"/>
                  </a:lnTo>
                  <a:lnTo>
                    <a:pt x="55449" y="59"/>
                  </a:lnTo>
                  <a:lnTo>
                    <a:pt x="55577" y="0"/>
                  </a:lnTo>
                  <a:lnTo>
                    <a:pt x="55767" y="0"/>
                  </a:lnTo>
                  <a:lnTo>
                    <a:pt x="55895" y="0"/>
                  </a:lnTo>
                  <a:lnTo>
                    <a:pt x="56022" y="11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20" name="Shape 720"/>
            <p:cNvSpPr/>
            <p:nvPr/>
          </p:nvSpPr>
          <p:spPr>
            <a:xfrm>
              <a:off x="1117225" y="1700025"/>
              <a:ext cx="46175" cy="149525"/>
            </a:xfrm>
            <a:custGeom>
              <a:avLst/>
              <a:gdLst/>
              <a:ahLst/>
              <a:cxnLst/>
              <a:rect l="0" t="0" r="0" b="0"/>
              <a:pathLst>
                <a:path w="1847" h="5981" extrusionOk="0">
                  <a:moveTo>
                    <a:pt x="1847" y="235"/>
                  </a:moveTo>
                  <a:lnTo>
                    <a:pt x="1210" y="1525"/>
                  </a:lnTo>
                  <a:lnTo>
                    <a:pt x="828" y="2698"/>
                  </a:lnTo>
                  <a:lnTo>
                    <a:pt x="701" y="4046"/>
                  </a:lnTo>
                  <a:lnTo>
                    <a:pt x="828" y="5980"/>
                  </a:lnTo>
                  <a:lnTo>
                    <a:pt x="765" y="5980"/>
                  </a:lnTo>
                  <a:lnTo>
                    <a:pt x="574" y="5863"/>
                  </a:lnTo>
                  <a:lnTo>
                    <a:pt x="446" y="5805"/>
                  </a:lnTo>
                  <a:lnTo>
                    <a:pt x="319" y="5805"/>
                  </a:lnTo>
                  <a:lnTo>
                    <a:pt x="1" y="4280"/>
                  </a:lnTo>
                  <a:lnTo>
                    <a:pt x="64" y="2815"/>
                  </a:lnTo>
                  <a:lnTo>
                    <a:pt x="510" y="1408"/>
                  </a:lnTo>
                  <a:lnTo>
                    <a:pt x="1210" y="60"/>
                  </a:lnTo>
                  <a:lnTo>
                    <a:pt x="1401" y="1"/>
                  </a:lnTo>
                  <a:lnTo>
                    <a:pt x="1529" y="60"/>
                  </a:lnTo>
                  <a:lnTo>
                    <a:pt x="1656" y="118"/>
                  </a:lnTo>
                  <a:lnTo>
                    <a:pt x="1847" y="23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21" name="Shape 721"/>
            <p:cNvSpPr/>
            <p:nvPr/>
          </p:nvSpPr>
          <p:spPr>
            <a:xfrm>
              <a:off x="1164975" y="1705900"/>
              <a:ext cx="44575" cy="180275"/>
            </a:xfrm>
            <a:custGeom>
              <a:avLst/>
              <a:gdLst/>
              <a:ahLst/>
              <a:cxnLst/>
              <a:rect l="0" t="0" r="0" b="0"/>
              <a:pathLst>
                <a:path w="1783" h="7211" extrusionOk="0">
                  <a:moveTo>
                    <a:pt x="1783" y="528"/>
                  </a:moveTo>
                  <a:lnTo>
                    <a:pt x="1146" y="2052"/>
                  </a:lnTo>
                  <a:lnTo>
                    <a:pt x="828" y="3635"/>
                  </a:lnTo>
                  <a:lnTo>
                    <a:pt x="892" y="5276"/>
                  </a:lnTo>
                  <a:lnTo>
                    <a:pt x="1210" y="6859"/>
                  </a:lnTo>
                  <a:lnTo>
                    <a:pt x="1083" y="7035"/>
                  </a:lnTo>
                  <a:lnTo>
                    <a:pt x="955" y="7152"/>
                  </a:lnTo>
                  <a:lnTo>
                    <a:pt x="828" y="7211"/>
                  </a:lnTo>
                  <a:lnTo>
                    <a:pt x="637" y="7152"/>
                  </a:lnTo>
                  <a:lnTo>
                    <a:pt x="255" y="6273"/>
                  </a:lnTo>
                  <a:lnTo>
                    <a:pt x="64" y="5335"/>
                  </a:lnTo>
                  <a:lnTo>
                    <a:pt x="0" y="4397"/>
                  </a:lnTo>
                  <a:lnTo>
                    <a:pt x="64" y="3459"/>
                  </a:lnTo>
                  <a:lnTo>
                    <a:pt x="191" y="2521"/>
                  </a:lnTo>
                  <a:lnTo>
                    <a:pt x="510" y="1642"/>
                  </a:lnTo>
                  <a:lnTo>
                    <a:pt x="892" y="821"/>
                  </a:lnTo>
                  <a:lnTo>
                    <a:pt x="1337" y="0"/>
                  </a:lnTo>
                  <a:lnTo>
                    <a:pt x="1783" y="52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22" name="Shape 722"/>
            <p:cNvSpPr/>
            <p:nvPr/>
          </p:nvSpPr>
          <p:spPr>
            <a:xfrm>
              <a:off x="1811125" y="1647275"/>
              <a:ext cx="331050" cy="105550"/>
            </a:xfrm>
            <a:custGeom>
              <a:avLst/>
              <a:gdLst/>
              <a:ahLst/>
              <a:cxnLst/>
              <a:rect l="0" t="0" r="0" b="0"/>
              <a:pathLst>
                <a:path w="13242" h="4222" extrusionOk="0">
                  <a:moveTo>
                    <a:pt x="4330" y="235"/>
                  </a:moveTo>
                  <a:lnTo>
                    <a:pt x="5539" y="528"/>
                  </a:lnTo>
                  <a:lnTo>
                    <a:pt x="6685" y="821"/>
                  </a:lnTo>
                  <a:lnTo>
                    <a:pt x="7767" y="1114"/>
                  </a:lnTo>
                  <a:lnTo>
                    <a:pt x="8786" y="1407"/>
                  </a:lnTo>
                  <a:lnTo>
                    <a:pt x="9741" y="1759"/>
                  </a:lnTo>
                  <a:lnTo>
                    <a:pt x="10696" y="2228"/>
                  </a:lnTo>
                  <a:lnTo>
                    <a:pt x="11587" y="2756"/>
                  </a:lnTo>
                  <a:lnTo>
                    <a:pt x="12478" y="3342"/>
                  </a:lnTo>
                  <a:lnTo>
                    <a:pt x="12796" y="3518"/>
                  </a:lnTo>
                  <a:lnTo>
                    <a:pt x="13115" y="3870"/>
                  </a:lnTo>
                  <a:lnTo>
                    <a:pt x="13242" y="4104"/>
                  </a:lnTo>
                  <a:lnTo>
                    <a:pt x="13115" y="4221"/>
                  </a:lnTo>
                  <a:lnTo>
                    <a:pt x="12414" y="4045"/>
                  </a:lnTo>
                  <a:lnTo>
                    <a:pt x="11650" y="3811"/>
                  </a:lnTo>
                  <a:lnTo>
                    <a:pt x="10887" y="3518"/>
                  </a:lnTo>
                  <a:lnTo>
                    <a:pt x="10059" y="3166"/>
                  </a:lnTo>
                  <a:lnTo>
                    <a:pt x="9231" y="2814"/>
                  </a:lnTo>
                  <a:lnTo>
                    <a:pt x="8404" y="2463"/>
                  </a:lnTo>
                  <a:lnTo>
                    <a:pt x="7576" y="2170"/>
                  </a:lnTo>
                  <a:lnTo>
                    <a:pt x="6749" y="1876"/>
                  </a:lnTo>
                  <a:lnTo>
                    <a:pt x="5666" y="1583"/>
                  </a:lnTo>
                  <a:lnTo>
                    <a:pt x="4775" y="1407"/>
                  </a:lnTo>
                  <a:lnTo>
                    <a:pt x="3884" y="1232"/>
                  </a:lnTo>
                  <a:lnTo>
                    <a:pt x="3120" y="1173"/>
                  </a:lnTo>
                  <a:lnTo>
                    <a:pt x="2420" y="1114"/>
                  </a:lnTo>
                  <a:lnTo>
                    <a:pt x="1656" y="1173"/>
                  </a:lnTo>
                  <a:lnTo>
                    <a:pt x="828" y="1232"/>
                  </a:lnTo>
                  <a:lnTo>
                    <a:pt x="1" y="1407"/>
                  </a:lnTo>
                  <a:lnTo>
                    <a:pt x="128" y="763"/>
                  </a:lnTo>
                  <a:lnTo>
                    <a:pt x="446" y="294"/>
                  </a:lnTo>
                  <a:lnTo>
                    <a:pt x="956" y="59"/>
                  </a:lnTo>
                  <a:lnTo>
                    <a:pt x="1592" y="1"/>
                  </a:lnTo>
                  <a:lnTo>
                    <a:pt x="2292" y="1"/>
                  </a:lnTo>
                  <a:lnTo>
                    <a:pt x="2993" y="59"/>
                  </a:lnTo>
                  <a:lnTo>
                    <a:pt x="3693" y="176"/>
                  </a:lnTo>
                  <a:lnTo>
                    <a:pt x="4330" y="23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23" name="Shape 723"/>
            <p:cNvSpPr/>
            <p:nvPr/>
          </p:nvSpPr>
          <p:spPr>
            <a:xfrm>
              <a:off x="1214300" y="1727875"/>
              <a:ext cx="44600" cy="161250"/>
            </a:xfrm>
            <a:custGeom>
              <a:avLst/>
              <a:gdLst/>
              <a:ahLst/>
              <a:cxnLst/>
              <a:rect l="0" t="0" r="0" b="0"/>
              <a:pathLst>
                <a:path w="1784" h="6450" extrusionOk="0">
                  <a:moveTo>
                    <a:pt x="1783" y="1"/>
                  </a:moveTo>
                  <a:lnTo>
                    <a:pt x="1338" y="1408"/>
                  </a:lnTo>
                  <a:lnTo>
                    <a:pt x="1020" y="2873"/>
                  </a:lnTo>
                  <a:lnTo>
                    <a:pt x="956" y="4339"/>
                  </a:lnTo>
                  <a:lnTo>
                    <a:pt x="1147" y="5804"/>
                  </a:lnTo>
                  <a:lnTo>
                    <a:pt x="1210" y="5863"/>
                  </a:lnTo>
                  <a:lnTo>
                    <a:pt x="1401" y="5922"/>
                  </a:lnTo>
                  <a:lnTo>
                    <a:pt x="1529" y="5922"/>
                  </a:lnTo>
                  <a:lnTo>
                    <a:pt x="1592" y="6039"/>
                  </a:lnTo>
                  <a:lnTo>
                    <a:pt x="1656" y="6156"/>
                  </a:lnTo>
                  <a:lnTo>
                    <a:pt x="1592" y="6273"/>
                  </a:lnTo>
                  <a:lnTo>
                    <a:pt x="1465" y="6332"/>
                  </a:lnTo>
                  <a:lnTo>
                    <a:pt x="1401" y="6449"/>
                  </a:lnTo>
                  <a:lnTo>
                    <a:pt x="1083" y="6449"/>
                  </a:lnTo>
                  <a:lnTo>
                    <a:pt x="765" y="6332"/>
                  </a:lnTo>
                  <a:lnTo>
                    <a:pt x="447" y="6215"/>
                  </a:lnTo>
                  <a:lnTo>
                    <a:pt x="256" y="5922"/>
                  </a:lnTo>
                  <a:lnTo>
                    <a:pt x="1" y="4397"/>
                  </a:lnTo>
                  <a:lnTo>
                    <a:pt x="128" y="2873"/>
                  </a:lnTo>
                  <a:lnTo>
                    <a:pt x="638" y="1408"/>
                  </a:lnTo>
                  <a:lnTo>
                    <a:pt x="1274" y="1"/>
                  </a:lnTo>
                  <a:lnTo>
                    <a:pt x="1783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24" name="Shape 724"/>
            <p:cNvSpPr/>
            <p:nvPr/>
          </p:nvSpPr>
          <p:spPr>
            <a:xfrm>
              <a:off x="1811125" y="1914000"/>
              <a:ext cx="60500" cy="197875"/>
            </a:xfrm>
            <a:custGeom>
              <a:avLst/>
              <a:gdLst/>
              <a:ahLst/>
              <a:cxnLst/>
              <a:rect l="0" t="0" r="0" b="0"/>
              <a:pathLst>
                <a:path w="2420" h="7915" extrusionOk="0">
                  <a:moveTo>
                    <a:pt x="892" y="7446"/>
                  </a:moveTo>
                  <a:lnTo>
                    <a:pt x="701" y="7622"/>
                  </a:lnTo>
                  <a:lnTo>
                    <a:pt x="510" y="7798"/>
                  </a:lnTo>
                  <a:lnTo>
                    <a:pt x="255" y="7915"/>
                  </a:lnTo>
                  <a:lnTo>
                    <a:pt x="1" y="7915"/>
                  </a:lnTo>
                  <a:lnTo>
                    <a:pt x="64" y="7680"/>
                  </a:lnTo>
                  <a:lnTo>
                    <a:pt x="128" y="7036"/>
                  </a:lnTo>
                  <a:lnTo>
                    <a:pt x="319" y="6039"/>
                  </a:lnTo>
                  <a:lnTo>
                    <a:pt x="574" y="4866"/>
                  </a:lnTo>
                  <a:lnTo>
                    <a:pt x="828" y="3577"/>
                  </a:lnTo>
                  <a:lnTo>
                    <a:pt x="1210" y="2228"/>
                  </a:lnTo>
                  <a:lnTo>
                    <a:pt x="1656" y="1056"/>
                  </a:lnTo>
                  <a:lnTo>
                    <a:pt x="2101" y="1"/>
                  </a:lnTo>
                  <a:lnTo>
                    <a:pt x="2420" y="59"/>
                  </a:lnTo>
                  <a:lnTo>
                    <a:pt x="892" y="744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25" name="Shape 725"/>
            <p:cNvSpPr/>
            <p:nvPr/>
          </p:nvSpPr>
          <p:spPr>
            <a:xfrm>
              <a:off x="1841375" y="1930125"/>
              <a:ext cx="71625" cy="197875"/>
            </a:xfrm>
            <a:custGeom>
              <a:avLst/>
              <a:gdLst/>
              <a:ahLst/>
              <a:cxnLst/>
              <a:rect l="0" t="0" r="0" b="0"/>
              <a:pathLst>
                <a:path w="2865" h="7915" extrusionOk="0">
                  <a:moveTo>
                    <a:pt x="2610" y="1701"/>
                  </a:moveTo>
                  <a:lnTo>
                    <a:pt x="2419" y="2463"/>
                  </a:lnTo>
                  <a:lnTo>
                    <a:pt x="2292" y="3284"/>
                  </a:lnTo>
                  <a:lnTo>
                    <a:pt x="2228" y="4163"/>
                  </a:lnTo>
                  <a:lnTo>
                    <a:pt x="2165" y="4984"/>
                  </a:lnTo>
                  <a:lnTo>
                    <a:pt x="2037" y="5746"/>
                  </a:lnTo>
                  <a:lnTo>
                    <a:pt x="1783" y="6566"/>
                  </a:lnTo>
                  <a:lnTo>
                    <a:pt x="1337" y="7270"/>
                  </a:lnTo>
                  <a:lnTo>
                    <a:pt x="764" y="7915"/>
                  </a:lnTo>
                  <a:lnTo>
                    <a:pt x="573" y="7856"/>
                  </a:lnTo>
                  <a:lnTo>
                    <a:pt x="318" y="7797"/>
                  </a:lnTo>
                  <a:lnTo>
                    <a:pt x="127" y="7797"/>
                  </a:lnTo>
                  <a:lnTo>
                    <a:pt x="0" y="7680"/>
                  </a:lnTo>
                  <a:lnTo>
                    <a:pt x="191" y="7270"/>
                  </a:lnTo>
                  <a:lnTo>
                    <a:pt x="573" y="7035"/>
                  </a:lnTo>
                  <a:lnTo>
                    <a:pt x="891" y="6742"/>
                  </a:lnTo>
                  <a:lnTo>
                    <a:pt x="955" y="6273"/>
                  </a:lnTo>
                  <a:lnTo>
                    <a:pt x="1082" y="4749"/>
                  </a:lnTo>
                  <a:lnTo>
                    <a:pt x="1401" y="3342"/>
                  </a:lnTo>
                  <a:lnTo>
                    <a:pt x="1719" y="1877"/>
                  </a:lnTo>
                  <a:lnTo>
                    <a:pt x="1974" y="470"/>
                  </a:lnTo>
                  <a:lnTo>
                    <a:pt x="2674" y="1"/>
                  </a:lnTo>
                  <a:lnTo>
                    <a:pt x="2865" y="352"/>
                  </a:lnTo>
                  <a:lnTo>
                    <a:pt x="2738" y="1114"/>
                  </a:lnTo>
                  <a:lnTo>
                    <a:pt x="2610" y="170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26" name="Shape 726"/>
            <p:cNvSpPr/>
            <p:nvPr/>
          </p:nvSpPr>
          <p:spPr>
            <a:xfrm>
              <a:off x="1893875" y="1925725"/>
              <a:ext cx="76425" cy="186150"/>
            </a:xfrm>
            <a:custGeom>
              <a:avLst/>
              <a:gdLst/>
              <a:ahLst/>
              <a:cxnLst/>
              <a:rect l="0" t="0" r="0" b="0"/>
              <a:pathLst>
                <a:path w="3057" h="7446" extrusionOk="0">
                  <a:moveTo>
                    <a:pt x="3057" y="177"/>
                  </a:moveTo>
                  <a:lnTo>
                    <a:pt x="2866" y="1115"/>
                  </a:lnTo>
                  <a:lnTo>
                    <a:pt x="2738" y="2053"/>
                  </a:lnTo>
                  <a:lnTo>
                    <a:pt x="2611" y="3049"/>
                  </a:lnTo>
                  <a:lnTo>
                    <a:pt x="2420" y="3987"/>
                  </a:lnTo>
                  <a:lnTo>
                    <a:pt x="2229" y="4925"/>
                  </a:lnTo>
                  <a:lnTo>
                    <a:pt x="1847" y="5804"/>
                  </a:lnTo>
                  <a:lnTo>
                    <a:pt x="1338" y="6625"/>
                  </a:lnTo>
                  <a:lnTo>
                    <a:pt x="638" y="7387"/>
                  </a:lnTo>
                  <a:lnTo>
                    <a:pt x="383" y="7446"/>
                  </a:lnTo>
                  <a:lnTo>
                    <a:pt x="128" y="7329"/>
                  </a:lnTo>
                  <a:lnTo>
                    <a:pt x="1" y="7153"/>
                  </a:lnTo>
                  <a:lnTo>
                    <a:pt x="65" y="6918"/>
                  </a:lnTo>
                  <a:lnTo>
                    <a:pt x="574" y="6156"/>
                  </a:lnTo>
                  <a:lnTo>
                    <a:pt x="956" y="5335"/>
                  </a:lnTo>
                  <a:lnTo>
                    <a:pt x="1211" y="4515"/>
                  </a:lnTo>
                  <a:lnTo>
                    <a:pt x="1465" y="3635"/>
                  </a:lnTo>
                  <a:lnTo>
                    <a:pt x="1592" y="2756"/>
                  </a:lnTo>
                  <a:lnTo>
                    <a:pt x="1720" y="1877"/>
                  </a:lnTo>
                  <a:lnTo>
                    <a:pt x="1974" y="997"/>
                  </a:lnTo>
                  <a:lnTo>
                    <a:pt x="2229" y="118"/>
                  </a:lnTo>
                  <a:lnTo>
                    <a:pt x="2484" y="177"/>
                  </a:lnTo>
                  <a:lnTo>
                    <a:pt x="2675" y="59"/>
                  </a:lnTo>
                  <a:lnTo>
                    <a:pt x="2866" y="1"/>
                  </a:lnTo>
                  <a:lnTo>
                    <a:pt x="3057" y="17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</p:grpSp>
    </p:spTree>
  </p:cSld>
  <p:clrMapOvr>
    <a:masterClrMapping/>
  </p:clrMapOvr>
  <p:transition xmlns:p14="http://schemas.microsoft.com/office/powerpoint/2010/main"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7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4" name="Shape 744"/>
          <p:cNvSpPr txBox="1">
            <a:spLocks noGrp="1"/>
          </p:cNvSpPr>
          <p:nvPr>
            <p:ph type="title"/>
          </p:nvPr>
        </p:nvSpPr>
        <p:spPr>
          <a:xfrm>
            <a:off x="457200" y="457200"/>
            <a:ext cx="8229600" cy="1371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44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7 Elements of Culture</a:t>
            </a:r>
          </a:p>
        </p:txBody>
      </p:sp>
      <p:sp>
        <p:nvSpPr>
          <p:cNvPr id="745" name="Shape 745"/>
          <p:cNvSpPr txBox="1">
            <a:spLocks noGrp="1"/>
          </p:cNvSpPr>
          <p:nvPr>
            <p:ph type="body" idx="1"/>
          </p:nvPr>
        </p:nvSpPr>
        <p:spPr>
          <a:xfrm>
            <a:off x="457200" y="2514600"/>
            <a:ext cx="8229600" cy="3886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lt2"/>
              </a:buClr>
              <a:buSzPct val="45312"/>
              <a:buFont typeface="Arial"/>
              <a:buChar char="●"/>
            </a:pPr>
            <a:r>
              <a:rPr lang="en-US" sz="3200" b="0" i="0" u="sng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Social Organization</a:t>
            </a:r>
          </a:p>
          <a:p>
            <a:pPr marL="0" marR="0" lvl="0" indent="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Arial"/>
              <a:buNone/>
            </a:pPr>
            <a:r>
              <a:rPr lang="en-US" sz="3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</a:t>
            </a:r>
            <a:r>
              <a:rPr lang="en-US" sz="2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-When a culture organizes its members into smaller groups</a:t>
            </a:r>
          </a:p>
          <a:p>
            <a:pPr marL="0" marR="0" lvl="0" indent="92075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lt2"/>
              </a:buClr>
              <a:buFont typeface="Arial"/>
              <a:buNone/>
            </a:pPr>
            <a:endParaRPr sz="32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600200" marR="0" lvl="3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ct val="42500"/>
              <a:buFont typeface="Arial"/>
              <a:buChar char="●"/>
            </a:pPr>
            <a:r>
              <a:rPr lang="en-US"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What might some smaller groups be in a culture?</a:t>
            </a:r>
          </a:p>
          <a:p>
            <a:pPr marL="2057400" marR="0" lvl="4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Wingdings"/>
              <a:buChar char="§"/>
            </a:pPr>
            <a:r>
              <a:rPr lang="en-US"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Families</a:t>
            </a:r>
          </a:p>
          <a:p>
            <a:pPr marL="2057400" marR="0" lvl="4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Wingdings"/>
              <a:buChar char="§"/>
            </a:pPr>
            <a:r>
              <a:rPr lang="en-US"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Friends</a:t>
            </a:r>
          </a:p>
          <a:p>
            <a:pPr marL="2057400" marR="0" lvl="4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Wingdings"/>
              <a:buChar char="§"/>
            </a:pPr>
            <a:r>
              <a:rPr lang="en-US"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Religious groups</a:t>
            </a:r>
          </a:p>
          <a:p>
            <a:pPr marL="2057400" marR="0" lvl="4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Wingdings"/>
              <a:buChar char="§"/>
            </a:pPr>
            <a:r>
              <a:rPr lang="en-US"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Social classes</a:t>
            </a:r>
          </a:p>
        </p:txBody>
      </p:sp>
      <p:sp>
        <p:nvSpPr>
          <p:cNvPr id="746" name="Shape 746"/>
          <p:cNvSpPr txBox="1"/>
          <p:nvPr/>
        </p:nvSpPr>
        <p:spPr>
          <a:xfrm>
            <a:off x="4953000" y="5043487"/>
            <a:ext cx="2666999" cy="77946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Wingdings"/>
              <a:buChar char="§"/>
            </a:pPr>
            <a:r>
              <a:rPr lang="en-US"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Occupation</a:t>
            </a:r>
          </a:p>
          <a:p>
            <a:pPr marL="0" marR="0" lvl="0" indent="0" algn="l" rtl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Wingdings"/>
              <a:buChar char="§"/>
            </a:pPr>
            <a:r>
              <a:rPr lang="en-US"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Interest groups</a:t>
            </a:r>
          </a:p>
        </p:txBody>
      </p:sp>
      <p:sp>
        <p:nvSpPr>
          <p:cNvPr id="747" name="Shape 747"/>
          <p:cNvSpPr txBox="1"/>
          <p:nvPr/>
        </p:nvSpPr>
        <p:spPr>
          <a:xfrm>
            <a:off x="609600" y="1447800"/>
            <a:ext cx="7086600" cy="1004887"/>
          </a:xfrm>
          <a:prstGeom prst="rect">
            <a:avLst/>
          </a:prstGeom>
          <a:solidFill>
            <a:schemeClr val="folHlink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400" b="0" i="1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These are things that all cultures have in common.</a:t>
            </a:r>
          </a:p>
          <a:p>
            <a:pPr marL="0" marR="0" lvl="0" indent="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400" b="0" i="1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What might some of those things be?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7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2" name="Shape 752"/>
          <p:cNvSpPr txBox="1">
            <a:spLocks noGrp="1"/>
          </p:cNvSpPr>
          <p:nvPr>
            <p:ph type="body" idx="1"/>
          </p:nvPr>
        </p:nvSpPr>
        <p:spPr>
          <a:xfrm>
            <a:off x="457200" y="1676400"/>
            <a:ext cx="8229600" cy="3886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lt2"/>
              </a:buClr>
              <a:buSzPct val="45312"/>
              <a:buFont typeface="Arial"/>
              <a:buChar char="●"/>
            </a:pPr>
            <a:r>
              <a:rPr lang="en-US" sz="3200" b="0" i="0" u="sng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Social Organization</a:t>
            </a:r>
            <a:r>
              <a:rPr lang="en-US" sz="3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cont.</a:t>
            </a:r>
          </a:p>
          <a:p>
            <a:pPr marL="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Arial"/>
              <a:buNone/>
            </a:pPr>
            <a:r>
              <a:rPr lang="en-US" sz="3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</a:t>
            </a:r>
            <a:r>
              <a:rPr lang="en-US" sz="2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- </a:t>
            </a:r>
            <a:r>
              <a:rPr lang="en-US" sz="2800" b="0" i="0" u="sng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family</a:t>
            </a:r>
            <a:r>
              <a:rPr lang="en-US" sz="2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 the </a:t>
            </a:r>
            <a:r>
              <a:rPr lang="en-US" sz="2800" b="0" i="1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most important</a:t>
            </a:r>
            <a:r>
              <a:rPr lang="en-US" sz="2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unit of social organization</a:t>
            </a:r>
          </a:p>
          <a:p>
            <a:pPr marL="2057400" marR="0" lvl="4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Wingdings"/>
              <a:buChar char="§"/>
            </a:pPr>
            <a:r>
              <a:rPr lang="en-US" sz="1800" b="0" i="0" u="sng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Nuclear family-</a:t>
            </a:r>
            <a:r>
              <a:rPr lang="en-US"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husband, wife, children</a:t>
            </a:r>
          </a:p>
          <a:p>
            <a:pPr marL="2057400" marR="0" lvl="4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Wingdings"/>
              <a:buChar char="§"/>
            </a:pPr>
            <a:r>
              <a:rPr lang="en-US" sz="1800" b="0" i="0" u="sng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Extended family-</a:t>
            </a:r>
            <a:r>
              <a:rPr lang="en-US"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several generations in one household</a:t>
            </a:r>
          </a:p>
          <a:p>
            <a:pPr marL="2057400" marR="0" lvl="4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Arial"/>
              <a:buNone/>
            </a:pPr>
            <a:r>
              <a:rPr lang="en-US"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- respect for elders is usually strong in extended fams.</a:t>
            </a:r>
          </a:p>
        </p:txBody>
      </p:sp>
      <p:sp>
        <p:nvSpPr>
          <p:cNvPr id="753" name="Shape 753"/>
          <p:cNvSpPr txBox="1">
            <a:spLocks noGrp="1"/>
          </p:cNvSpPr>
          <p:nvPr>
            <p:ph type="title"/>
          </p:nvPr>
        </p:nvSpPr>
        <p:spPr>
          <a:xfrm>
            <a:off x="457200" y="457200"/>
            <a:ext cx="8229600" cy="1371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4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7 Elements of Culture</a:t>
            </a:r>
          </a:p>
        </p:txBody>
      </p:sp>
      <p:grpSp>
        <p:nvGrpSpPr>
          <p:cNvPr id="754" name="Shape 754"/>
          <p:cNvGrpSpPr/>
          <p:nvPr/>
        </p:nvGrpSpPr>
        <p:grpSpPr>
          <a:xfrm>
            <a:off x="403953" y="4047254"/>
            <a:ext cx="2406779" cy="2497291"/>
            <a:chOff x="10725" y="10325"/>
            <a:chExt cx="2978550" cy="2979350"/>
          </a:xfrm>
        </p:grpSpPr>
        <p:sp>
          <p:nvSpPr>
            <p:cNvPr id="755" name="Shape 755"/>
            <p:cNvSpPr/>
            <p:nvPr/>
          </p:nvSpPr>
          <p:spPr>
            <a:xfrm>
              <a:off x="10725" y="10325"/>
              <a:ext cx="2978550" cy="2048300"/>
            </a:xfrm>
            <a:custGeom>
              <a:avLst/>
              <a:gdLst/>
              <a:ahLst/>
              <a:cxnLst/>
              <a:rect l="0" t="0" r="0" b="0"/>
              <a:pathLst>
                <a:path w="119142" h="81932" extrusionOk="0">
                  <a:moveTo>
                    <a:pt x="48945" y="1"/>
                  </a:moveTo>
                  <a:lnTo>
                    <a:pt x="46584" y="208"/>
                  </a:lnTo>
                  <a:lnTo>
                    <a:pt x="43793" y="415"/>
                  </a:lnTo>
                  <a:lnTo>
                    <a:pt x="41002" y="828"/>
                  </a:lnTo>
                  <a:lnTo>
                    <a:pt x="37567" y="2484"/>
                  </a:lnTo>
                  <a:lnTo>
                    <a:pt x="34133" y="4139"/>
                  </a:lnTo>
                  <a:lnTo>
                    <a:pt x="30054" y="6621"/>
                  </a:lnTo>
                  <a:lnTo>
                    <a:pt x="27263" y="8484"/>
                  </a:lnTo>
                  <a:lnTo>
                    <a:pt x="24687" y="10759"/>
                  </a:lnTo>
                  <a:lnTo>
                    <a:pt x="22326" y="13242"/>
                  </a:lnTo>
                  <a:lnTo>
                    <a:pt x="21253" y="14484"/>
                  </a:lnTo>
                  <a:lnTo>
                    <a:pt x="20394" y="15932"/>
                  </a:lnTo>
                  <a:lnTo>
                    <a:pt x="19535" y="17380"/>
                  </a:lnTo>
                  <a:lnTo>
                    <a:pt x="18891" y="18828"/>
                  </a:lnTo>
                  <a:lnTo>
                    <a:pt x="18462" y="20277"/>
                  </a:lnTo>
                  <a:lnTo>
                    <a:pt x="18247" y="21932"/>
                  </a:lnTo>
                  <a:lnTo>
                    <a:pt x="18247" y="23587"/>
                  </a:lnTo>
                  <a:lnTo>
                    <a:pt x="18247" y="25242"/>
                  </a:lnTo>
                  <a:lnTo>
                    <a:pt x="18677" y="26897"/>
                  </a:lnTo>
                  <a:lnTo>
                    <a:pt x="19321" y="28759"/>
                  </a:lnTo>
                  <a:lnTo>
                    <a:pt x="13524" y="34759"/>
                  </a:lnTo>
                  <a:lnTo>
                    <a:pt x="10734" y="37656"/>
                  </a:lnTo>
                  <a:lnTo>
                    <a:pt x="8158" y="40759"/>
                  </a:lnTo>
                  <a:lnTo>
                    <a:pt x="6226" y="43242"/>
                  </a:lnTo>
                  <a:lnTo>
                    <a:pt x="4508" y="46139"/>
                  </a:lnTo>
                  <a:lnTo>
                    <a:pt x="3220" y="49242"/>
                  </a:lnTo>
                  <a:lnTo>
                    <a:pt x="1932" y="52966"/>
                  </a:lnTo>
                  <a:lnTo>
                    <a:pt x="859" y="57725"/>
                  </a:lnTo>
                  <a:lnTo>
                    <a:pt x="215" y="62070"/>
                  </a:lnTo>
                  <a:lnTo>
                    <a:pt x="0" y="66001"/>
                  </a:lnTo>
                  <a:lnTo>
                    <a:pt x="430" y="69518"/>
                  </a:lnTo>
                  <a:lnTo>
                    <a:pt x="644" y="71380"/>
                  </a:lnTo>
                  <a:lnTo>
                    <a:pt x="1074" y="72828"/>
                  </a:lnTo>
                  <a:lnTo>
                    <a:pt x="2362" y="75932"/>
                  </a:lnTo>
                  <a:lnTo>
                    <a:pt x="4079" y="79035"/>
                  </a:lnTo>
                  <a:lnTo>
                    <a:pt x="6226" y="81932"/>
                  </a:lnTo>
                  <a:lnTo>
                    <a:pt x="6655" y="78621"/>
                  </a:lnTo>
                  <a:lnTo>
                    <a:pt x="6870" y="75725"/>
                  </a:lnTo>
                  <a:lnTo>
                    <a:pt x="7299" y="73242"/>
                  </a:lnTo>
                  <a:lnTo>
                    <a:pt x="8158" y="70966"/>
                  </a:lnTo>
                  <a:lnTo>
                    <a:pt x="9231" y="68897"/>
                  </a:lnTo>
                  <a:lnTo>
                    <a:pt x="10519" y="66415"/>
                  </a:lnTo>
                  <a:lnTo>
                    <a:pt x="12451" y="63932"/>
                  </a:lnTo>
                  <a:lnTo>
                    <a:pt x="15027" y="60828"/>
                  </a:lnTo>
                  <a:lnTo>
                    <a:pt x="17389" y="58139"/>
                  </a:lnTo>
                  <a:lnTo>
                    <a:pt x="19750" y="55863"/>
                  </a:lnTo>
                  <a:lnTo>
                    <a:pt x="21897" y="54001"/>
                  </a:lnTo>
                  <a:lnTo>
                    <a:pt x="23829" y="52553"/>
                  </a:lnTo>
                  <a:lnTo>
                    <a:pt x="25546" y="51518"/>
                  </a:lnTo>
                  <a:lnTo>
                    <a:pt x="27263" y="50690"/>
                  </a:lnTo>
                  <a:lnTo>
                    <a:pt x="28766" y="50070"/>
                  </a:lnTo>
                  <a:lnTo>
                    <a:pt x="30054" y="49656"/>
                  </a:lnTo>
                  <a:lnTo>
                    <a:pt x="32201" y="49656"/>
                  </a:lnTo>
                  <a:lnTo>
                    <a:pt x="33703" y="49863"/>
                  </a:lnTo>
                  <a:lnTo>
                    <a:pt x="34562" y="50277"/>
                  </a:lnTo>
                  <a:lnTo>
                    <a:pt x="34777" y="50484"/>
                  </a:lnTo>
                  <a:lnTo>
                    <a:pt x="37353" y="47587"/>
                  </a:lnTo>
                  <a:lnTo>
                    <a:pt x="37138" y="45932"/>
                  </a:lnTo>
                  <a:lnTo>
                    <a:pt x="37353" y="43863"/>
                  </a:lnTo>
                  <a:lnTo>
                    <a:pt x="37782" y="41380"/>
                  </a:lnTo>
                  <a:lnTo>
                    <a:pt x="38211" y="38897"/>
                  </a:lnTo>
                  <a:lnTo>
                    <a:pt x="39499" y="34139"/>
                  </a:lnTo>
                  <a:lnTo>
                    <a:pt x="40358" y="32070"/>
                  </a:lnTo>
                  <a:lnTo>
                    <a:pt x="41002" y="30621"/>
                  </a:lnTo>
                  <a:lnTo>
                    <a:pt x="39929" y="28966"/>
                  </a:lnTo>
                  <a:lnTo>
                    <a:pt x="39285" y="27311"/>
                  </a:lnTo>
                  <a:lnTo>
                    <a:pt x="39070" y="26484"/>
                  </a:lnTo>
                  <a:lnTo>
                    <a:pt x="39070" y="25449"/>
                  </a:lnTo>
                  <a:lnTo>
                    <a:pt x="39285" y="24621"/>
                  </a:lnTo>
                  <a:lnTo>
                    <a:pt x="39929" y="23587"/>
                  </a:lnTo>
                  <a:lnTo>
                    <a:pt x="40787" y="22759"/>
                  </a:lnTo>
                  <a:lnTo>
                    <a:pt x="41861" y="21932"/>
                  </a:lnTo>
                  <a:lnTo>
                    <a:pt x="42934" y="21311"/>
                  </a:lnTo>
                  <a:lnTo>
                    <a:pt x="44437" y="20897"/>
                  </a:lnTo>
                  <a:lnTo>
                    <a:pt x="47657" y="20070"/>
                  </a:lnTo>
                  <a:lnTo>
                    <a:pt x="51306" y="19863"/>
                  </a:lnTo>
                  <a:lnTo>
                    <a:pt x="58820" y="19242"/>
                  </a:lnTo>
                  <a:lnTo>
                    <a:pt x="62254" y="18828"/>
                  </a:lnTo>
                  <a:lnTo>
                    <a:pt x="63757" y="18621"/>
                  </a:lnTo>
                  <a:lnTo>
                    <a:pt x="65045" y="18208"/>
                  </a:lnTo>
                  <a:lnTo>
                    <a:pt x="65045" y="18208"/>
                  </a:lnTo>
                  <a:lnTo>
                    <a:pt x="64186" y="20484"/>
                  </a:lnTo>
                  <a:lnTo>
                    <a:pt x="62898" y="22553"/>
                  </a:lnTo>
                  <a:lnTo>
                    <a:pt x="62254" y="23587"/>
                  </a:lnTo>
                  <a:lnTo>
                    <a:pt x="61396" y="24621"/>
                  </a:lnTo>
                  <a:lnTo>
                    <a:pt x="60322" y="25656"/>
                  </a:lnTo>
                  <a:lnTo>
                    <a:pt x="59249" y="26484"/>
                  </a:lnTo>
                  <a:lnTo>
                    <a:pt x="60322" y="30001"/>
                  </a:lnTo>
                  <a:lnTo>
                    <a:pt x="60966" y="31656"/>
                  </a:lnTo>
                  <a:lnTo>
                    <a:pt x="61396" y="33518"/>
                  </a:lnTo>
                  <a:lnTo>
                    <a:pt x="61610" y="36001"/>
                  </a:lnTo>
                  <a:lnTo>
                    <a:pt x="61610" y="38070"/>
                  </a:lnTo>
                  <a:lnTo>
                    <a:pt x="61610" y="40346"/>
                  </a:lnTo>
                  <a:lnTo>
                    <a:pt x="61181" y="42208"/>
                  </a:lnTo>
                  <a:lnTo>
                    <a:pt x="60537" y="44277"/>
                  </a:lnTo>
                  <a:lnTo>
                    <a:pt x="59464" y="45932"/>
                  </a:lnTo>
                  <a:lnTo>
                    <a:pt x="58176" y="47794"/>
                  </a:lnTo>
                  <a:lnTo>
                    <a:pt x="56458" y="49449"/>
                  </a:lnTo>
                  <a:lnTo>
                    <a:pt x="60537" y="49863"/>
                  </a:lnTo>
                  <a:lnTo>
                    <a:pt x="62469" y="50070"/>
                  </a:lnTo>
                  <a:lnTo>
                    <a:pt x="64401" y="50690"/>
                  </a:lnTo>
                  <a:lnTo>
                    <a:pt x="63972" y="48828"/>
                  </a:lnTo>
                  <a:lnTo>
                    <a:pt x="63757" y="48208"/>
                  </a:lnTo>
                  <a:lnTo>
                    <a:pt x="63972" y="47380"/>
                  </a:lnTo>
                  <a:lnTo>
                    <a:pt x="64401" y="45725"/>
                  </a:lnTo>
                  <a:lnTo>
                    <a:pt x="65689" y="43863"/>
                  </a:lnTo>
                  <a:lnTo>
                    <a:pt x="66977" y="42415"/>
                  </a:lnTo>
                  <a:lnTo>
                    <a:pt x="68050" y="42001"/>
                  </a:lnTo>
                  <a:lnTo>
                    <a:pt x="68909" y="41380"/>
                  </a:lnTo>
                  <a:lnTo>
                    <a:pt x="69982" y="40966"/>
                  </a:lnTo>
                  <a:lnTo>
                    <a:pt x="71056" y="40759"/>
                  </a:lnTo>
                  <a:lnTo>
                    <a:pt x="72344" y="40966"/>
                  </a:lnTo>
                  <a:lnTo>
                    <a:pt x="73417" y="41173"/>
                  </a:lnTo>
                  <a:lnTo>
                    <a:pt x="73846" y="39311"/>
                  </a:lnTo>
                  <a:lnTo>
                    <a:pt x="74491" y="37863"/>
                  </a:lnTo>
                  <a:lnTo>
                    <a:pt x="75135" y="36208"/>
                  </a:lnTo>
                  <a:lnTo>
                    <a:pt x="76423" y="34553"/>
                  </a:lnTo>
                  <a:lnTo>
                    <a:pt x="77281" y="33932"/>
                  </a:lnTo>
                  <a:lnTo>
                    <a:pt x="78140" y="33104"/>
                  </a:lnTo>
                  <a:lnTo>
                    <a:pt x="79213" y="32690"/>
                  </a:lnTo>
                  <a:lnTo>
                    <a:pt x="80501" y="32070"/>
                  </a:lnTo>
                  <a:lnTo>
                    <a:pt x="82004" y="31656"/>
                  </a:lnTo>
                  <a:lnTo>
                    <a:pt x="83721" y="31449"/>
                  </a:lnTo>
                  <a:lnTo>
                    <a:pt x="85009" y="31656"/>
                  </a:lnTo>
                  <a:lnTo>
                    <a:pt x="86083" y="32070"/>
                  </a:lnTo>
                  <a:lnTo>
                    <a:pt x="87371" y="32690"/>
                  </a:lnTo>
                  <a:lnTo>
                    <a:pt x="88444" y="33725"/>
                  </a:lnTo>
                  <a:lnTo>
                    <a:pt x="89517" y="34759"/>
                  </a:lnTo>
                  <a:lnTo>
                    <a:pt x="90376" y="36001"/>
                  </a:lnTo>
                  <a:lnTo>
                    <a:pt x="90805" y="37242"/>
                  </a:lnTo>
                  <a:lnTo>
                    <a:pt x="91020" y="38484"/>
                  </a:lnTo>
                  <a:lnTo>
                    <a:pt x="92952" y="38484"/>
                  </a:lnTo>
                  <a:lnTo>
                    <a:pt x="94884" y="38690"/>
                  </a:lnTo>
                  <a:lnTo>
                    <a:pt x="97245" y="39311"/>
                  </a:lnTo>
                  <a:lnTo>
                    <a:pt x="99392" y="40139"/>
                  </a:lnTo>
                  <a:lnTo>
                    <a:pt x="101539" y="41173"/>
                  </a:lnTo>
                  <a:lnTo>
                    <a:pt x="103471" y="42415"/>
                  </a:lnTo>
                  <a:lnTo>
                    <a:pt x="104759" y="43656"/>
                  </a:lnTo>
                  <a:lnTo>
                    <a:pt x="105403" y="44484"/>
                  </a:lnTo>
                  <a:lnTo>
                    <a:pt x="105832" y="45104"/>
                  </a:lnTo>
                  <a:lnTo>
                    <a:pt x="105832" y="45932"/>
                  </a:lnTo>
                  <a:lnTo>
                    <a:pt x="105618" y="46966"/>
                  </a:lnTo>
                  <a:lnTo>
                    <a:pt x="105188" y="48828"/>
                  </a:lnTo>
                  <a:lnTo>
                    <a:pt x="104330" y="51104"/>
                  </a:lnTo>
                  <a:lnTo>
                    <a:pt x="105188" y="51518"/>
                  </a:lnTo>
                  <a:lnTo>
                    <a:pt x="106047" y="51725"/>
                  </a:lnTo>
                  <a:lnTo>
                    <a:pt x="106691" y="52139"/>
                  </a:lnTo>
                  <a:lnTo>
                    <a:pt x="107120" y="52553"/>
                  </a:lnTo>
                  <a:lnTo>
                    <a:pt x="107979" y="53587"/>
                  </a:lnTo>
                  <a:lnTo>
                    <a:pt x="108408" y="54828"/>
                  </a:lnTo>
                  <a:lnTo>
                    <a:pt x="108408" y="56070"/>
                  </a:lnTo>
                  <a:lnTo>
                    <a:pt x="108408" y="57311"/>
                  </a:lnTo>
                  <a:lnTo>
                    <a:pt x="107979" y="59380"/>
                  </a:lnTo>
                  <a:lnTo>
                    <a:pt x="106906" y="60415"/>
                  </a:lnTo>
                  <a:lnTo>
                    <a:pt x="106262" y="61242"/>
                  </a:lnTo>
                  <a:lnTo>
                    <a:pt x="106262" y="62070"/>
                  </a:lnTo>
                  <a:lnTo>
                    <a:pt x="106476" y="63104"/>
                  </a:lnTo>
                  <a:lnTo>
                    <a:pt x="107764" y="64966"/>
                  </a:lnTo>
                  <a:lnTo>
                    <a:pt x="108408" y="66208"/>
                  </a:lnTo>
                  <a:lnTo>
                    <a:pt x="108838" y="67449"/>
                  </a:lnTo>
                  <a:lnTo>
                    <a:pt x="109911" y="68484"/>
                  </a:lnTo>
                  <a:lnTo>
                    <a:pt x="110984" y="69725"/>
                  </a:lnTo>
                  <a:lnTo>
                    <a:pt x="112702" y="72621"/>
                  </a:lnTo>
                  <a:lnTo>
                    <a:pt x="113775" y="74690"/>
                  </a:lnTo>
                  <a:lnTo>
                    <a:pt x="114204" y="75311"/>
                  </a:lnTo>
                  <a:lnTo>
                    <a:pt x="114419" y="75518"/>
                  </a:lnTo>
                  <a:lnTo>
                    <a:pt x="115922" y="72001"/>
                  </a:lnTo>
                  <a:lnTo>
                    <a:pt x="117210" y="68484"/>
                  </a:lnTo>
                  <a:lnTo>
                    <a:pt x="118283" y="64553"/>
                  </a:lnTo>
                  <a:lnTo>
                    <a:pt x="118927" y="60621"/>
                  </a:lnTo>
                  <a:lnTo>
                    <a:pt x="119142" y="56690"/>
                  </a:lnTo>
                  <a:lnTo>
                    <a:pt x="118927" y="52553"/>
                  </a:lnTo>
                  <a:lnTo>
                    <a:pt x="118498" y="50484"/>
                  </a:lnTo>
                  <a:lnTo>
                    <a:pt x="118068" y="48208"/>
                  </a:lnTo>
                  <a:lnTo>
                    <a:pt x="117424" y="46139"/>
                  </a:lnTo>
                  <a:lnTo>
                    <a:pt x="116566" y="44070"/>
                  </a:lnTo>
                  <a:lnTo>
                    <a:pt x="115707" y="42001"/>
                  </a:lnTo>
                  <a:lnTo>
                    <a:pt x="114848" y="40346"/>
                  </a:lnTo>
                  <a:lnTo>
                    <a:pt x="113990" y="38897"/>
                  </a:lnTo>
                  <a:lnTo>
                    <a:pt x="113131" y="37656"/>
                  </a:lnTo>
                  <a:lnTo>
                    <a:pt x="112272" y="36621"/>
                  </a:lnTo>
                  <a:lnTo>
                    <a:pt x="111414" y="36001"/>
                  </a:lnTo>
                  <a:lnTo>
                    <a:pt x="109482" y="34759"/>
                  </a:lnTo>
                  <a:lnTo>
                    <a:pt x="107764" y="33932"/>
                  </a:lnTo>
                  <a:lnTo>
                    <a:pt x="105832" y="33104"/>
                  </a:lnTo>
                  <a:lnTo>
                    <a:pt x="103900" y="32070"/>
                  </a:lnTo>
                  <a:lnTo>
                    <a:pt x="102183" y="30621"/>
                  </a:lnTo>
                  <a:lnTo>
                    <a:pt x="101753" y="27104"/>
                  </a:lnTo>
                  <a:lnTo>
                    <a:pt x="101539" y="25242"/>
                  </a:lnTo>
                  <a:lnTo>
                    <a:pt x="101109" y="23173"/>
                  </a:lnTo>
                  <a:lnTo>
                    <a:pt x="100465" y="21104"/>
                  </a:lnTo>
                  <a:lnTo>
                    <a:pt x="99607" y="19035"/>
                  </a:lnTo>
                  <a:lnTo>
                    <a:pt x="98533" y="16966"/>
                  </a:lnTo>
                  <a:lnTo>
                    <a:pt x="96816" y="14690"/>
                  </a:lnTo>
                  <a:lnTo>
                    <a:pt x="95743" y="13863"/>
                  </a:lnTo>
                  <a:lnTo>
                    <a:pt x="94669" y="13242"/>
                  </a:lnTo>
                  <a:lnTo>
                    <a:pt x="93381" y="12621"/>
                  </a:lnTo>
                  <a:lnTo>
                    <a:pt x="91879" y="12001"/>
                  </a:lnTo>
                  <a:lnTo>
                    <a:pt x="89088" y="11380"/>
                  </a:lnTo>
                  <a:lnTo>
                    <a:pt x="86083" y="10966"/>
                  </a:lnTo>
                  <a:lnTo>
                    <a:pt x="83292" y="10759"/>
                  </a:lnTo>
                  <a:lnTo>
                    <a:pt x="80501" y="10553"/>
                  </a:lnTo>
                  <a:lnTo>
                    <a:pt x="75779" y="10553"/>
                  </a:lnTo>
                  <a:lnTo>
                    <a:pt x="74705" y="10346"/>
                  </a:lnTo>
                  <a:lnTo>
                    <a:pt x="73632" y="10139"/>
                  </a:lnTo>
                  <a:lnTo>
                    <a:pt x="71485" y="9311"/>
                  </a:lnTo>
                  <a:lnTo>
                    <a:pt x="69553" y="8070"/>
                  </a:lnTo>
                  <a:lnTo>
                    <a:pt x="67836" y="6828"/>
                  </a:lnTo>
                  <a:lnTo>
                    <a:pt x="65689" y="5380"/>
                  </a:lnTo>
                  <a:lnTo>
                    <a:pt x="63757" y="3725"/>
                  </a:lnTo>
                  <a:lnTo>
                    <a:pt x="61181" y="2484"/>
                  </a:lnTo>
                  <a:lnTo>
                    <a:pt x="58390" y="1242"/>
                  </a:lnTo>
                  <a:lnTo>
                    <a:pt x="56888" y="828"/>
                  </a:lnTo>
                  <a:lnTo>
                    <a:pt x="55170" y="415"/>
                  </a:lnTo>
                  <a:lnTo>
                    <a:pt x="53238" y="208"/>
                  </a:lnTo>
                  <a:lnTo>
                    <a:pt x="51092" y="1"/>
                  </a:lnTo>
                  <a:close/>
                </a:path>
              </a:pathLst>
            </a:custGeom>
            <a:solidFill>
              <a:srgbClr val="81C2CD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56" name="Shape 756"/>
            <p:cNvSpPr/>
            <p:nvPr/>
          </p:nvSpPr>
          <p:spPr>
            <a:xfrm>
              <a:off x="1084075" y="543100"/>
              <a:ext cx="434725" cy="232775"/>
            </a:xfrm>
            <a:custGeom>
              <a:avLst/>
              <a:gdLst/>
              <a:ahLst/>
              <a:cxnLst/>
              <a:rect l="0" t="0" r="0" b="0"/>
              <a:pathLst>
                <a:path w="17389" h="9311" extrusionOk="0">
                  <a:moveTo>
                    <a:pt x="13310" y="0"/>
                  </a:moveTo>
                  <a:lnTo>
                    <a:pt x="10948" y="207"/>
                  </a:lnTo>
                  <a:lnTo>
                    <a:pt x="8587" y="828"/>
                  </a:lnTo>
                  <a:lnTo>
                    <a:pt x="6226" y="1448"/>
                  </a:lnTo>
                  <a:lnTo>
                    <a:pt x="4079" y="2483"/>
                  </a:lnTo>
                  <a:lnTo>
                    <a:pt x="2147" y="3517"/>
                  </a:lnTo>
                  <a:lnTo>
                    <a:pt x="644" y="4759"/>
                  </a:lnTo>
                  <a:lnTo>
                    <a:pt x="215" y="5793"/>
                  </a:lnTo>
                  <a:lnTo>
                    <a:pt x="0" y="7035"/>
                  </a:lnTo>
                  <a:lnTo>
                    <a:pt x="0" y="8069"/>
                  </a:lnTo>
                  <a:lnTo>
                    <a:pt x="215" y="9310"/>
                  </a:lnTo>
                  <a:lnTo>
                    <a:pt x="1503" y="7862"/>
                  </a:lnTo>
                  <a:lnTo>
                    <a:pt x="2791" y="6621"/>
                  </a:lnTo>
                  <a:lnTo>
                    <a:pt x="4294" y="5586"/>
                  </a:lnTo>
                  <a:lnTo>
                    <a:pt x="6011" y="4552"/>
                  </a:lnTo>
                  <a:lnTo>
                    <a:pt x="7943" y="4138"/>
                  </a:lnTo>
                  <a:lnTo>
                    <a:pt x="10090" y="4138"/>
                  </a:lnTo>
                  <a:lnTo>
                    <a:pt x="10948" y="4345"/>
                  </a:lnTo>
                  <a:lnTo>
                    <a:pt x="12022" y="4759"/>
                  </a:lnTo>
                  <a:lnTo>
                    <a:pt x="12666" y="5173"/>
                  </a:lnTo>
                  <a:lnTo>
                    <a:pt x="13310" y="5793"/>
                  </a:lnTo>
                  <a:lnTo>
                    <a:pt x="14383" y="4759"/>
                  </a:lnTo>
                  <a:lnTo>
                    <a:pt x="15671" y="3310"/>
                  </a:lnTo>
                  <a:lnTo>
                    <a:pt x="16744" y="1655"/>
                  </a:lnTo>
                  <a:lnTo>
                    <a:pt x="17388" y="414"/>
                  </a:lnTo>
                  <a:lnTo>
                    <a:pt x="15456" y="0"/>
                  </a:lnTo>
                  <a:close/>
                </a:path>
              </a:pathLst>
            </a:custGeom>
            <a:solidFill>
              <a:srgbClr val="463A4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57" name="Shape 757"/>
            <p:cNvSpPr/>
            <p:nvPr/>
          </p:nvSpPr>
          <p:spPr>
            <a:xfrm>
              <a:off x="944525" y="744825"/>
              <a:ext cx="472300" cy="791400"/>
            </a:xfrm>
            <a:custGeom>
              <a:avLst/>
              <a:gdLst/>
              <a:ahLst/>
              <a:cxnLst/>
              <a:rect l="0" t="0" r="0" b="0"/>
              <a:pathLst>
                <a:path w="18892" h="31656" extrusionOk="0">
                  <a:moveTo>
                    <a:pt x="13954" y="0"/>
                  </a:moveTo>
                  <a:lnTo>
                    <a:pt x="12881" y="207"/>
                  </a:lnTo>
                  <a:lnTo>
                    <a:pt x="11808" y="621"/>
                  </a:lnTo>
                  <a:lnTo>
                    <a:pt x="10734" y="1035"/>
                  </a:lnTo>
                  <a:lnTo>
                    <a:pt x="9446" y="1655"/>
                  </a:lnTo>
                  <a:lnTo>
                    <a:pt x="8588" y="2483"/>
                  </a:lnTo>
                  <a:lnTo>
                    <a:pt x="7514" y="3310"/>
                  </a:lnTo>
                  <a:lnTo>
                    <a:pt x="6870" y="4345"/>
                  </a:lnTo>
                  <a:lnTo>
                    <a:pt x="6441" y="5173"/>
                  </a:lnTo>
                  <a:lnTo>
                    <a:pt x="5582" y="7035"/>
                  </a:lnTo>
                  <a:lnTo>
                    <a:pt x="4723" y="9104"/>
                  </a:lnTo>
                  <a:lnTo>
                    <a:pt x="3650" y="13862"/>
                  </a:lnTo>
                  <a:lnTo>
                    <a:pt x="3006" y="17793"/>
                  </a:lnTo>
                  <a:lnTo>
                    <a:pt x="2791" y="19448"/>
                  </a:lnTo>
                  <a:lnTo>
                    <a:pt x="1503" y="21931"/>
                  </a:lnTo>
                  <a:lnTo>
                    <a:pt x="645" y="24621"/>
                  </a:lnTo>
                  <a:lnTo>
                    <a:pt x="215" y="26069"/>
                  </a:lnTo>
                  <a:lnTo>
                    <a:pt x="1" y="27517"/>
                  </a:lnTo>
                  <a:lnTo>
                    <a:pt x="1" y="28759"/>
                  </a:lnTo>
                  <a:lnTo>
                    <a:pt x="215" y="30207"/>
                  </a:lnTo>
                  <a:lnTo>
                    <a:pt x="1289" y="30414"/>
                  </a:lnTo>
                  <a:lnTo>
                    <a:pt x="2362" y="31035"/>
                  </a:lnTo>
                  <a:lnTo>
                    <a:pt x="3435" y="31448"/>
                  </a:lnTo>
                  <a:lnTo>
                    <a:pt x="4509" y="31655"/>
                  </a:lnTo>
                  <a:lnTo>
                    <a:pt x="5153" y="27104"/>
                  </a:lnTo>
                  <a:lnTo>
                    <a:pt x="5582" y="23379"/>
                  </a:lnTo>
                  <a:lnTo>
                    <a:pt x="6226" y="20690"/>
                  </a:lnTo>
                  <a:lnTo>
                    <a:pt x="7729" y="20897"/>
                  </a:lnTo>
                  <a:lnTo>
                    <a:pt x="9017" y="21104"/>
                  </a:lnTo>
                  <a:lnTo>
                    <a:pt x="10305" y="20897"/>
                  </a:lnTo>
                  <a:lnTo>
                    <a:pt x="11593" y="20483"/>
                  </a:lnTo>
                  <a:lnTo>
                    <a:pt x="12881" y="20069"/>
                  </a:lnTo>
                  <a:lnTo>
                    <a:pt x="13954" y="19448"/>
                  </a:lnTo>
                  <a:lnTo>
                    <a:pt x="15028" y="18414"/>
                  </a:lnTo>
                  <a:lnTo>
                    <a:pt x="16101" y="17379"/>
                  </a:lnTo>
                  <a:lnTo>
                    <a:pt x="17174" y="16138"/>
                  </a:lnTo>
                  <a:lnTo>
                    <a:pt x="17818" y="14690"/>
                  </a:lnTo>
                  <a:lnTo>
                    <a:pt x="18248" y="13448"/>
                  </a:lnTo>
                  <a:lnTo>
                    <a:pt x="18677" y="12207"/>
                  </a:lnTo>
                  <a:lnTo>
                    <a:pt x="18892" y="10759"/>
                  </a:lnTo>
                  <a:lnTo>
                    <a:pt x="18677" y="9104"/>
                  </a:lnTo>
                  <a:lnTo>
                    <a:pt x="18462" y="7448"/>
                  </a:lnTo>
                  <a:lnTo>
                    <a:pt x="18248" y="5379"/>
                  </a:lnTo>
                  <a:lnTo>
                    <a:pt x="17818" y="3724"/>
                  </a:lnTo>
                  <a:lnTo>
                    <a:pt x="17174" y="2069"/>
                  </a:lnTo>
                  <a:lnTo>
                    <a:pt x="16530" y="1448"/>
                  </a:lnTo>
                  <a:lnTo>
                    <a:pt x="15886" y="828"/>
                  </a:lnTo>
                  <a:lnTo>
                    <a:pt x="15028" y="414"/>
                  </a:lnTo>
                  <a:lnTo>
                    <a:pt x="13954" y="0"/>
                  </a:lnTo>
                  <a:close/>
                </a:path>
              </a:pathLst>
            </a:custGeom>
            <a:solidFill>
              <a:srgbClr val="CC9677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58" name="Shape 758"/>
            <p:cNvSpPr/>
            <p:nvPr/>
          </p:nvSpPr>
          <p:spPr>
            <a:xfrm>
              <a:off x="1685150" y="858600"/>
              <a:ext cx="971400" cy="796575"/>
            </a:xfrm>
            <a:custGeom>
              <a:avLst/>
              <a:gdLst/>
              <a:ahLst/>
              <a:cxnLst/>
              <a:rect l="0" t="0" r="0" b="0"/>
              <a:pathLst>
                <a:path w="38856" h="31863" extrusionOk="0">
                  <a:moveTo>
                    <a:pt x="16100" y="1"/>
                  </a:moveTo>
                  <a:lnTo>
                    <a:pt x="14383" y="208"/>
                  </a:lnTo>
                  <a:lnTo>
                    <a:pt x="13310" y="415"/>
                  </a:lnTo>
                  <a:lnTo>
                    <a:pt x="12022" y="1035"/>
                  </a:lnTo>
                  <a:lnTo>
                    <a:pt x="10948" y="2070"/>
                  </a:lnTo>
                  <a:lnTo>
                    <a:pt x="9875" y="3104"/>
                  </a:lnTo>
                  <a:lnTo>
                    <a:pt x="9016" y="4139"/>
                  </a:lnTo>
                  <a:lnTo>
                    <a:pt x="8372" y="5587"/>
                  </a:lnTo>
                  <a:lnTo>
                    <a:pt x="7943" y="7035"/>
                  </a:lnTo>
                  <a:lnTo>
                    <a:pt x="7943" y="8277"/>
                  </a:lnTo>
                  <a:lnTo>
                    <a:pt x="7299" y="8897"/>
                  </a:lnTo>
                  <a:lnTo>
                    <a:pt x="6225" y="9311"/>
                  </a:lnTo>
                  <a:lnTo>
                    <a:pt x="3435" y="10346"/>
                  </a:lnTo>
                  <a:lnTo>
                    <a:pt x="2147" y="10966"/>
                  </a:lnTo>
                  <a:lnTo>
                    <a:pt x="1503" y="11587"/>
                  </a:lnTo>
                  <a:lnTo>
                    <a:pt x="859" y="12001"/>
                  </a:lnTo>
                  <a:lnTo>
                    <a:pt x="429" y="12828"/>
                  </a:lnTo>
                  <a:lnTo>
                    <a:pt x="215" y="13656"/>
                  </a:lnTo>
                  <a:lnTo>
                    <a:pt x="0" y="14690"/>
                  </a:lnTo>
                  <a:lnTo>
                    <a:pt x="0" y="15932"/>
                  </a:lnTo>
                  <a:lnTo>
                    <a:pt x="859" y="17173"/>
                  </a:lnTo>
                  <a:lnTo>
                    <a:pt x="1503" y="17794"/>
                  </a:lnTo>
                  <a:lnTo>
                    <a:pt x="2361" y="18208"/>
                  </a:lnTo>
                  <a:lnTo>
                    <a:pt x="3220" y="18208"/>
                  </a:lnTo>
                  <a:lnTo>
                    <a:pt x="4293" y="18001"/>
                  </a:lnTo>
                  <a:lnTo>
                    <a:pt x="6869" y="16966"/>
                  </a:lnTo>
                  <a:lnTo>
                    <a:pt x="9875" y="16139"/>
                  </a:lnTo>
                  <a:lnTo>
                    <a:pt x="11163" y="15932"/>
                  </a:lnTo>
                  <a:lnTo>
                    <a:pt x="12666" y="15932"/>
                  </a:lnTo>
                  <a:lnTo>
                    <a:pt x="13954" y="16139"/>
                  </a:lnTo>
                  <a:lnTo>
                    <a:pt x="15242" y="16553"/>
                  </a:lnTo>
                  <a:lnTo>
                    <a:pt x="16315" y="17173"/>
                  </a:lnTo>
                  <a:lnTo>
                    <a:pt x="17603" y="17794"/>
                  </a:lnTo>
                  <a:lnTo>
                    <a:pt x="19750" y="19449"/>
                  </a:lnTo>
                  <a:lnTo>
                    <a:pt x="21682" y="21518"/>
                  </a:lnTo>
                  <a:lnTo>
                    <a:pt x="23184" y="23794"/>
                  </a:lnTo>
                  <a:lnTo>
                    <a:pt x="24472" y="26277"/>
                  </a:lnTo>
                  <a:lnTo>
                    <a:pt x="25331" y="28759"/>
                  </a:lnTo>
                  <a:lnTo>
                    <a:pt x="25546" y="30001"/>
                  </a:lnTo>
                  <a:lnTo>
                    <a:pt x="25546" y="31242"/>
                  </a:lnTo>
                  <a:lnTo>
                    <a:pt x="28551" y="31035"/>
                  </a:lnTo>
                  <a:lnTo>
                    <a:pt x="30912" y="31242"/>
                  </a:lnTo>
                  <a:lnTo>
                    <a:pt x="31771" y="31449"/>
                  </a:lnTo>
                  <a:lnTo>
                    <a:pt x="32415" y="31863"/>
                  </a:lnTo>
                  <a:lnTo>
                    <a:pt x="32844" y="26897"/>
                  </a:lnTo>
                  <a:lnTo>
                    <a:pt x="33488" y="26277"/>
                  </a:lnTo>
                  <a:lnTo>
                    <a:pt x="33918" y="25863"/>
                  </a:lnTo>
                  <a:lnTo>
                    <a:pt x="34347" y="25656"/>
                  </a:lnTo>
                  <a:lnTo>
                    <a:pt x="34991" y="25656"/>
                  </a:lnTo>
                  <a:lnTo>
                    <a:pt x="36064" y="26070"/>
                  </a:lnTo>
                  <a:lnTo>
                    <a:pt x="36708" y="26277"/>
                  </a:lnTo>
                  <a:lnTo>
                    <a:pt x="37353" y="26277"/>
                  </a:lnTo>
                  <a:lnTo>
                    <a:pt x="38211" y="25035"/>
                  </a:lnTo>
                  <a:lnTo>
                    <a:pt x="38641" y="23587"/>
                  </a:lnTo>
                  <a:lnTo>
                    <a:pt x="38855" y="22139"/>
                  </a:lnTo>
                  <a:lnTo>
                    <a:pt x="38855" y="20484"/>
                  </a:lnTo>
                  <a:lnTo>
                    <a:pt x="38426" y="19863"/>
                  </a:lnTo>
                  <a:lnTo>
                    <a:pt x="37997" y="19449"/>
                  </a:lnTo>
                  <a:lnTo>
                    <a:pt x="36923" y="19035"/>
                  </a:lnTo>
                  <a:lnTo>
                    <a:pt x="35635" y="18622"/>
                  </a:lnTo>
                  <a:lnTo>
                    <a:pt x="35206" y="18415"/>
                  </a:lnTo>
                  <a:lnTo>
                    <a:pt x="34562" y="18208"/>
                  </a:lnTo>
                  <a:lnTo>
                    <a:pt x="34562" y="17587"/>
                  </a:lnTo>
                  <a:lnTo>
                    <a:pt x="34991" y="17173"/>
                  </a:lnTo>
                  <a:lnTo>
                    <a:pt x="36064" y="15725"/>
                  </a:lnTo>
                  <a:lnTo>
                    <a:pt x="36494" y="14690"/>
                  </a:lnTo>
                  <a:lnTo>
                    <a:pt x="36708" y="13656"/>
                  </a:lnTo>
                  <a:lnTo>
                    <a:pt x="36494" y="13035"/>
                  </a:lnTo>
                  <a:lnTo>
                    <a:pt x="36279" y="12208"/>
                  </a:lnTo>
                  <a:lnTo>
                    <a:pt x="34991" y="10553"/>
                  </a:lnTo>
                  <a:lnTo>
                    <a:pt x="33703" y="9311"/>
                  </a:lnTo>
                  <a:lnTo>
                    <a:pt x="32200" y="8277"/>
                  </a:lnTo>
                  <a:lnTo>
                    <a:pt x="30483" y="7449"/>
                  </a:lnTo>
                  <a:lnTo>
                    <a:pt x="28766" y="7035"/>
                  </a:lnTo>
                  <a:lnTo>
                    <a:pt x="27263" y="6828"/>
                  </a:lnTo>
                  <a:lnTo>
                    <a:pt x="25760" y="7035"/>
                  </a:lnTo>
                  <a:lnTo>
                    <a:pt x="24258" y="7449"/>
                  </a:lnTo>
                  <a:lnTo>
                    <a:pt x="23828" y="7863"/>
                  </a:lnTo>
                  <a:lnTo>
                    <a:pt x="23184" y="8484"/>
                  </a:lnTo>
                  <a:lnTo>
                    <a:pt x="22970" y="8277"/>
                  </a:lnTo>
                  <a:lnTo>
                    <a:pt x="22970" y="8070"/>
                  </a:lnTo>
                  <a:lnTo>
                    <a:pt x="22755" y="6828"/>
                  </a:lnTo>
                  <a:lnTo>
                    <a:pt x="22540" y="5587"/>
                  </a:lnTo>
                  <a:lnTo>
                    <a:pt x="22326" y="3932"/>
                  </a:lnTo>
                  <a:lnTo>
                    <a:pt x="21896" y="3104"/>
                  </a:lnTo>
                  <a:lnTo>
                    <a:pt x="21467" y="2277"/>
                  </a:lnTo>
                  <a:lnTo>
                    <a:pt x="20823" y="1656"/>
                  </a:lnTo>
                  <a:lnTo>
                    <a:pt x="19964" y="1035"/>
                  </a:lnTo>
                  <a:lnTo>
                    <a:pt x="19106" y="622"/>
                  </a:lnTo>
                  <a:lnTo>
                    <a:pt x="17818" y="208"/>
                  </a:lnTo>
                  <a:lnTo>
                    <a:pt x="16100" y="1"/>
                  </a:lnTo>
                  <a:close/>
                </a:path>
              </a:pathLst>
            </a:custGeom>
            <a:solidFill>
              <a:srgbClr val="B7733D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59" name="Shape 759"/>
            <p:cNvSpPr/>
            <p:nvPr/>
          </p:nvSpPr>
          <p:spPr>
            <a:xfrm>
              <a:off x="1867600" y="1370675"/>
              <a:ext cx="354225" cy="439675"/>
            </a:xfrm>
            <a:custGeom>
              <a:avLst/>
              <a:gdLst/>
              <a:ahLst/>
              <a:cxnLst/>
              <a:rect l="0" t="0" r="0" b="0"/>
              <a:pathLst>
                <a:path w="14169" h="17587" extrusionOk="0">
                  <a:moveTo>
                    <a:pt x="3221" y="1"/>
                  </a:moveTo>
                  <a:lnTo>
                    <a:pt x="645" y="414"/>
                  </a:lnTo>
                  <a:lnTo>
                    <a:pt x="216" y="1035"/>
                  </a:lnTo>
                  <a:lnTo>
                    <a:pt x="1" y="2276"/>
                  </a:lnTo>
                  <a:lnTo>
                    <a:pt x="1" y="3932"/>
                  </a:lnTo>
                  <a:lnTo>
                    <a:pt x="1" y="5587"/>
                  </a:lnTo>
                  <a:lnTo>
                    <a:pt x="430" y="7449"/>
                  </a:lnTo>
                  <a:lnTo>
                    <a:pt x="1074" y="9311"/>
                  </a:lnTo>
                  <a:lnTo>
                    <a:pt x="1504" y="10139"/>
                  </a:lnTo>
                  <a:lnTo>
                    <a:pt x="1933" y="10759"/>
                  </a:lnTo>
                  <a:lnTo>
                    <a:pt x="2792" y="11380"/>
                  </a:lnTo>
                  <a:lnTo>
                    <a:pt x="3436" y="11794"/>
                  </a:lnTo>
                  <a:lnTo>
                    <a:pt x="4938" y="12001"/>
                  </a:lnTo>
                  <a:lnTo>
                    <a:pt x="6226" y="12001"/>
                  </a:lnTo>
                  <a:lnTo>
                    <a:pt x="7729" y="11794"/>
                  </a:lnTo>
                  <a:lnTo>
                    <a:pt x="9232" y="11380"/>
                  </a:lnTo>
                  <a:lnTo>
                    <a:pt x="10305" y="12621"/>
                  </a:lnTo>
                  <a:lnTo>
                    <a:pt x="11164" y="14070"/>
                  </a:lnTo>
                  <a:lnTo>
                    <a:pt x="12452" y="17587"/>
                  </a:lnTo>
                  <a:lnTo>
                    <a:pt x="13096" y="16139"/>
                  </a:lnTo>
                  <a:lnTo>
                    <a:pt x="13525" y="14276"/>
                  </a:lnTo>
                  <a:lnTo>
                    <a:pt x="13954" y="12207"/>
                  </a:lnTo>
                  <a:lnTo>
                    <a:pt x="14169" y="10139"/>
                  </a:lnTo>
                  <a:lnTo>
                    <a:pt x="13525" y="7656"/>
                  </a:lnTo>
                  <a:lnTo>
                    <a:pt x="12881" y="5380"/>
                  </a:lnTo>
                  <a:lnTo>
                    <a:pt x="11593" y="3311"/>
                  </a:lnTo>
                  <a:lnTo>
                    <a:pt x="10949" y="2483"/>
                  </a:lnTo>
                  <a:lnTo>
                    <a:pt x="10090" y="1449"/>
                  </a:lnTo>
                  <a:lnTo>
                    <a:pt x="9017" y="828"/>
                  </a:lnTo>
                  <a:lnTo>
                    <a:pt x="7944" y="414"/>
                  </a:lnTo>
                  <a:lnTo>
                    <a:pt x="6870" y="1"/>
                  </a:lnTo>
                  <a:close/>
                </a:path>
              </a:pathLst>
            </a:custGeom>
            <a:solidFill>
              <a:srgbClr val="E4AD8D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60" name="Shape 760"/>
            <p:cNvSpPr/>
            <p:nvPr/>
          </p:nvSpPr>
          <p:spPr>
            <a:xfrm>
              <a:off x="252225" y="1287925"/>
              <a:ext cx="1685175" cy="1701750"/>
            </a:xfrm>
            <a:custGeom>
              <a:avLst/>
              <a:gdLst/>
              <a:ahLst/>
              <a:cxnLst/>
              <a:rect l="0" t="0" r="0" b="0"/>
              <a:pathLst>
                <a:path w="67407" h="68070" extrusionOk="0">
                  <a:moveTo>
                    <a:pt x="46798" y="0"/>
                  </a:moveTo>
                  <a:lnTo>
                    <a:pt x="45510" y="207"/>
                  </a:lnTo>
                  <a:lnTo>
                    <a:pt x="44222" y="621"/>
                  </a:lnTo>
                  <a:lnTo>
                    <a:pt x="41646" y="1862"/>
                  </a:lnTo>
                  <a:lnTo>
                    <a:pt x="39285" y="2483"/>
                  </a:lnTo>
                  <a:lnTo>
                    <a:pt x="37138" y="2483"/>
                  </a:lnTo>
                  <a:lnTo>
                    <a:pt x="36065" y="2276"/>
                  </a:lnTo>
                  <a:lnTo>
                    <a:pt x="35206" y="2069"/>
                  </a:lnTo>
                  <a:lnTo>
                    <a:pt x="34777" y="3517"/>
                  </a:lnTo>
                  <a:lnTo>
                    <a:pt x="34562" y="5586"/>
                  </a:lnTo>
                  <a:lnTo>
                    <a:pt x="34347" y="9931"/>
                  </a:lnTo>
                  <a:lnTo>
                    <a:pt x="34133" y="13862"/>
                  </a:lnTo>
                  <a:lnTo>
                    <a:pt x="34133" y="15311"/>
                  </a:lnTo>
                  <a:lnTo>
                    <a:pt x="33703" y="15931"/>
                  </a:lnTo>
                  <a:lnTo>
                    <a:pt x="30913" y="15724"/>
                  </a:lnTo>
                  <a:lnTo>
                    <a:pt x="28337" y="14897"/>
                  </a:lnTo>
                  <a:lnTo>
                    <a:pt x="25761" y="13862"/>
                  </a:lnTo>
                  <a:lnTo>
                    <a:pt x="23185" y="12414"/>
                  </a:lnTo>
                  <a:lnTo>
                    <a:pt x="23185" y="10138"/>
                  </a:lnTo>
                  <a:lnTo>
                    <a:pt x="23399" y="7449"/>
                  </a:lnTo>
                  <a:lnTo>
                    <a:pt x="23829" y="4759"/>
                  </a:lnTo>
                  <a:lnTo>
                    <a:pt x="24473" y="2483"/>
                  </a:lnTo>
                  <a:lnTo>
                    <a:pt x="24043" y="2276"/>
                  </a:lnTo>
                  <a:lnTo>
                    <a:pt x="22970" y="2276"/>
                  </a:lnTo>
                  <a:lnTo>
                    <a:pt x="21467" y="2483"/>
                  </a:lnTo>
                  <a:lnTo>
                    <a:pt x="19750" y="2897"/>
                  </a:lnTo>
                  <a:lnTo>
                    <a:pt x="17603" y="3931"/>
                  </a:lnTo>
                  <a:lnTo>
                    <a:pt x="15242" y="5173"/>
                  </a:lnTo>
                  <a:lnTo>
                    <a:pt x="12666" y="7242"/>
                  </a:lnTo>
                  <a:lnTo>
                    <a:pt x="10090" y="9724"/>
                  </a:lnTo>
                  <a:lnTo>
                    <a:pt x="8373" y="11586"/>
                  </a:lnTo>
                  <a:lnTo>
                    <a:pt x="6870" y="13655"/>
                  </a:lnTo>
                  <a:lnTo>
                    <a:pt x="5367" y="15724"/>
                  </a:lnTo>
                  <a:lnTo>
                    <a:pt x="4079" y="18000"/>
                  </a:lnTo>
                  <a:lnTo>
                    <a:pt x="3006" y="20276"/>
                  </a:lnTo>
                  <a:lnTo>
                    <a:pt x="2147" y="22552"/>
                  </a:lnTo>
                  <a:lnTo>
                    <a:pt x="1288" y="25035"/>
                  </a:lnTo>
                  <a:lnTo>
                    <a:pt x="859" y="27517"/>
                  </a:lnTo>
                  <a:lnTo>
                    <a:pt x="430" y="30000"/>
                  </a:lnTo>
                  <a:lnTo>
                    <a:pt x="0" y="32483"/>
                  </a:lnTo>
                  <a:lnTo>
                    <a:pt x="0" y="34966"/>
                  </a:lnTo>
                  <a:lnTo>
                    <a:pt x="215" y="37449"/>
                  </a:lnTo>
                  <a:lnTo>
                    <a:pt x="430" y="40138"/>
                  </a:lnTo>
                  <a:lnTo>
                    <a:pt x="859" y="42621"/>
                  </a:lnTo>
                  <a:lnTo>
                    <a:pt x="1503" y="45104"/>
                  </a:lnTo>
                  <a:lnTo>
                    <a:pt x="2362" y="47586"/>
                  </a:lnTo>
                  <a:lnTo>
                    <a:pt x="3435" y="49035"/>
                  </a:lnTo>
                  <a:lnTo>
                    <a:pt x="4508" y="50690"/>
                  </a:lnTo>
                  <a:lnTo>
                    <a:pt x="6226" y="52966"/>
                  </a:lnTo>
                  <a:lnTo>
                    <a:pt x="8587" y="55449"/>
                  </a:lnTo>
                  <a:lnTo>
                    <a:pt x="11807" y="58138"/>
                  </a:lnTo>
                  <a:lnTo>
                    <a:pt x="13525" y="59586"/>
                  </a:lnTo>
                  <a:lnTo>
                    <a:pt x="15457" y="60828"/>
                  </a:lnTo>
                  <a:lnTo>
                    <a:pt x="17818" y="62069"/>
                  </a:lnTo>
                  <a:lnTo>
                    <a:pt x="20179" y="63311"/>
                  </a:lnTo>
                  <a:lnTo>
                    <a:pt x="22755" y="64345"/>
                  </a:lnTo>
                  <a:lnTo>
                    <a:pt x="25331" y="65380"/>
                  </a:lnTo>
                  <a:lnTo>
                    <a:pt x="28337" y="66207"/>
                  </a:lnTo>
                  <a:lnTo>
                    <a:pt x="31342" y="67035"/>
                  </a:lnTo>
                  <a:lnTo>
                    <a:pt x="34777" y="67449"/>
                  </a:lnTo>
                  <a:lnTo>
                    <a:pt x="38426" y="67862"/>
                  </a:lnTo>
                  <a:lnTo>
                    <a:pt x="42290" y="68069"/>
                  </a:lnTo>
                  <a:lnTo>
                    <a:pt x="46369" y="68069"/>
                  </a:lnTo>
                  <a:lnTo>
                    <a:pt x="49160" y="67862"/>
                  </a:lnTo>
                  <a:lnTo>
                    <a:pt x="52165" y="67242"/>
                  </a:lnTo>
                  <a:lnTo>
                    <a:pt x="54956" y="66414"/>
                  </a:lnTo>
                  <a:lnTo>
                    <a:pt x="57746" y="65380"/>
                  </a:lnTo>
                  <a:lnTo>
                    <a:pt x="60322" y="63931"/>
                  </a:lnTo>
                  <a:lnTo>
                    <a:pt x="62684" y="62069"/>
                  </a:lnTo>
                  <a:lnTo>
                    <a:pt x="65045" y="59793"/>
                  </a:lnTo>
                  <a:lnTo>
                    <a:pt x="67407" y="57311"/>
                  </a:lnTo>
                  <a:lnTo>
                    <a:pt x="66119" y="57517"/>
                  </a:lnTo>
                  <a:lnTo>
                    <a:pt x="63972" y="57724"/>
                  </a:lnTo>
                  <a:lnTo>
                    <a:pt x="57532" y="57931"/>
                  </a:lnTo>
                  <a:lnTo>
                    <a:pt x="48945" y="58345"/>
                  </a:lnTo>
                  <a:lnTo>
                    <a:pt x="46584" y="58138"/>
                  </a:lnTo>
                  <a:lnTo>
                    <a:pt x="44008" y="57931"/>
                  </a:lnTo>
                  <a:lnTo>
                    <a:pt x="39070" y="57104"/>
                  </a:lnTo>
                  <a:lnTo>
                    <a:pt x="34133" y="55862"/>
                  </a:lnTo>
                  <a:lnTo>
                    <a:pt x="31771" y="55035"/>
                  </a:lnTo>
                  <a:lnTo>
                    <a:pt x="29839" y="54207"/>
                  </a:lnTo>
                  <a:lnTo>
                    <a:pt x="26619" y="52552"/>
                  </a:lnTo>
                  <a:lnTo>
                    <a:pt x="23829" y="50483"/>
                  </a:lnTo>
                  <a:lnTo>
                    <a:pt x="21253" y="48207"/>
                  </a:lnTo>
                  <a:lnTo>
                    <a:pt x="18891" y="45724"/>
                  </a:lnTo>
                  <a:lnTo>
                    <a:pt x="18033" y="44276"/>
                  </a:lnTo>
                  <a:lnTo>
                    <a:pt x="17174" y="42828"/>
                  </a:lnTo>
                  <a:lnTo>
                    <a:pt x="16315" y="41380"/>
                  </a:lnTo>
                  <a:lnTo>
                    <a:pt x="15886" y="39724"/>
                  </a:lnTo>
                  <a:lnTo>
                    <a:pt x="15242" y="38276"/>
                  </a:lnTo>
                  <a:lnTo>
                    <a:pt x="15027" y="36414"/>
                  </a:lnTo>
                  <a:lnTo>
                    <a:pt x="14813" y="34759"/>
                  </a:lnTo>
                  <a:lnTo>
                    <a:pt x="14813" y="32897"/>
                  </a:lnTo>
                  <a:lnTo>
                    <a:pt x="15242" y="32897"/>
                  </a:lnTo>
                  <a:lnTo>
                    <a:pt x="15671" y="33311"/>
                  </a:lnTo>
                  <a:lnTo>
                    <a:pt x="16315" y="34345"/>
                  </a:lnTo>
                  <a:lnTo>
                    <a:pt x="17174" y="36000"/>
                  </a:lnTo>
                  <a:lnTo>
                    <a:pt x="18247" y="38069"/>
                  </a:lnTo>
                  <a:lnTo>
                    <a:pt x="20179" y="42207"/>
                  </a:lnTo>
                  <a:lnTo>
                    <a:pt x="21253" y="44069"/>
                  </a:lnTo>
                  <a:lnTo>
                    <a:pt x="22326" y="45517"/>
                  </a:lnTo>
                  <a:lnTo>
                    <a:pt x="23185" y="44483"/>
                  </a:lnTo>
                  <a:lnTo>
                    <a:pt x="24043" y="43655"/>
                  </a:lnTo>
                  <a:lnTo>
                    <a:pt x="26405" y="42000"/>
                  </a:lnTo>
                  <a:lnTo>
                    <a:pt x="28766" y="40759"/>
                  </a:lnTo>
                  <a:lnTo>
                    <a:pt x="31127" y="39724"/>
                  </a:lnTo>
                  <a:lnTo>
                    <a:pt x="31771" y="38069"/>
                  </a:lnTo>
                  <a:lnTo>
                    <a:pt x="32845" y="36207"/>
                  </a:lnTo>
                  <a:lnTo>
                    <a:pt x="34133" y="33724"/>
                  </a:lnTo>
                  <a:lnTo>
                    <a:pt x="35850" y="31242"/>
                  </a:lnTo>
                  <a:lnTo>
                    <a:pt x="37568" y="28759"/>
                  </a:lnTo>
                  <a:lnTo>
                    <a:pt x="39500" y="26690"/>
                  </a:lnTo>
                  <a:lnTo>
                    <a:pt x="41217" y="24621"/>
                  </a:lnTo>
                  <a:lnTo>
                    <a:pt x="42720" y="23380"/>
                  </a:lnTo>
                  <a:lnTo>
                    <a:pt x="45940" y="21104"/>
                  </a:lnTo>
                  <a:lnTo>
                    <a:pt x="49160" y="19035"/>
                  </a:lnTo>
                  <a:lnTo>
                    <a:pt x="52165" y="17380"/>
                  </a:lnTo>
                  <a:lnTo>
                    <a:pt x="55170" y="16138"/>
                  </a:lnTo>
                  <a:lnTo>
                    <a:pt x="59678" y="14276"/>
                  </a:lnTo>
                  <a:lnTo>
                    <a:pt x="62254" y="13449"/>
                  </a:lnTo>
                  <a:lnTo>
                    <a:pt x="61610" y="12414"/>
                  </a:lnTo>
                  <a:lnTo>
                    <a:pt x="61181" y="11380"/>
                  </a:lnTo>
                  <a:lnTo>
                    <a:pt x="60966" y="10138"/>
                  </a:lnTo>
                  <a:lnTo>
                    <a:pt x="60752" y="8690"/>
                  </a:lnTo>
                  <a:lnTo>
                    <a:pt x="60752" y="6207"/>
                  </a:lnTo>
                  <a:lnTo>
                    <a:pt x="60966" y="3517"/>
                  </a:lnTo>
                  <a:lnTo>
                    <a:pt x="59249" y="3517"/>
                  </a:lnTo>
                  <a:lnTo>
                    <a:pt x="57532" y="3104"/>
                  </a:lnTo>
                  <a:lnTo>
                    <a:pt x="54956" y="2483"/>
                  </a:lnTo>
                  <a:lnTo>
                    <a:pt x="52594" y="1449"/>
                  </a:lnTo>
                  <a:lnTo>
                    <a:pt x="49589" y="414"/>
                  </a:lnTo>
                  <a:lnTo>
                    <a:pt x="48301" y="0"/>
                  </a:lnTo>
                  <a:close/>
                </a:path>
              </a:pathLst>
            </a:custGeom>
            <a:solidFill>
              <a:srgbClr val="FE7D19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61" name="Shape 761"/>
            <p:cNvSpPr/>
            <p:nvPr/>
          </p:nvSpPr>
          <p:spPr>
            <a:xfrm>
              <a:off x="2543825" y="1577575"/>
              <a:ext cx="128825" cy="315550"/>
            </a:xfrm>
            <a:custGeom>
              <a:avLst/>
              <a:gdLst/>
              <a:ahLst/>
              <a:cxnLst/>
              <a:rect l="0" t="0" r="0" b="0"/>
              <a:pathLst>
                <a:path w="5153" h="12622" extrusionOk="0">
                  <a:moveTo>
                    <a:pt x="859" y="0"/>
                  </a:moveTo>
                  <a:lnTo>
                    <a:pt x="644" y="2483"/>
                  </a:lnTo>
                  <a:lnTo>
                    <a:pt x="215" y="3725"/>
                  </a:lnTo>
                  <a:lnTo>
                    <a:pt x="0" y="4759"/>
                  </a:lnTo>
                  <a:lnTo>
                    <a:pt x="1073" y="6621"/>
                  </a:lnTo>
                  <a:lnTo>
                    <a:pt x="2361" y="8483"/>
                  </a:lnTo>
                  <a:lnTo>
                    <a:pt x="3220" y="10552"/>
                  </a:lnTo>
                  <a:lnTo>
                    <a:pt x="4079" y="12621"/>
                  </a:lnTo>
                  <a:lnTo>
                    <a:pt x="4508" y="10759"/>
                  </a:lnTo>
                  <a:lnTo>
                    <a:pt x="4938" y="8897"/>
                  </a:lnTo>
                  <a:lnTo>
                    <a:pt x="5152" y="6828"/>
                  </a:lnTo>
                  <a:lnTo>
                    <a:pt x="5152" y="5794"/>
                  </a:lnTo>
                  <a:lnTo>
                    <a:pt x="4938" y="4759"/>
                  </a:lnTo>
                  <a:lnTo>
                    <a:pt x="4294" y="3311"/>
                  </a:lnTo>
                  <a:lnTo>
                    <a:pt x="3650" y="1656"/>
                  </a:lnTo>
                  <a:lnTo>
                    <a:pt x="3220" y="1035"/>
                  </a:lnTo>
                  <a:lnTo>
                    <a:pt x="2791" y="414"/>
                  </a:lnTo>
                  <a:lnTo>
                    <a:pt x="1932" y="0"/>
                  </a:lnTo>
                  <a:close/>
                </a:path>
              </a:pathLst>
            </a:custGeom>
            <a:solidFill>
              <a:srgbClr val="FE7D19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62" name="Shape 762"/>
            <p:cNvSpPr/>
            <p:nvPr/>
          </p:nvSpPr>
          <p:spPr>
            <a:xfrm>
              <a:off x="1186025" y="1686200"/>
              <a:ext cx="1599325" cy="1231050"/>
            </a:xfrm>
            <a:custGeom>
              <a:avLst/>
              <a:gdLst/>
              <a:ahLst/>
              <a:cxnLst/>
              <a:rect l="0" t="0" r="0" b="0"/>
              <a:pathLst>
                <a:path w="63973" h="49242" extrusionOk="0">
                  <a:moveTo>
                    <a:pt x="25546" y="0"/>
                  </a:moveTo>
                  <a:lnTo>
                    <a:pt x="24258" y="414"/>
                  </a:lnTo>
                  <a:lnTo>
                    <a:pt x="21682" y="1242"/>
                  </a:lnTo>
                  <a:lnTo>
                    <a:pt x="18892" y="2276"/>
                  </a:lnTo>
                  <a:lnTo>
                    <a:pt x="16530" y="3724"/>
                  </a:lnTo>
                  <a:lnTo>
                    <a:pt x="12452" y="6000"/>
                  </a:lnTo>
                  <a:lnTo>
                    <a:pt x="10734" y="7242"/>
                  </a:lnTo>
                  <a:lnTo>
                    <a:pt x="7514" y="9931"/>
                  </a:lnTo>
                  <a:lnTo>
                    <a:pt x="5153" y="12621"/>
                  </a:lnTo>
                  <a:lnTo>
                    <a:pt x="3221" y="15311"/>
                  </a:lnTo>
                  <a:lnTo>
                    <a:pt x="1718" y="17586"/>
                  </a:lnTo>
                  <a:lnTo>
                    <a:pt x="860" y="19655"/>
                  </a:lnTo>
                  <a:lnTo>
                    <a:pt x="216" y="21104"/>
                  </a:lnTo>
                  <a:lnTo>
                    <a:pt x="1" y="22552"/>
                  </a:lnTo>
                  <a:lnTo>
                    <a:pt x="4080" y="21931"/>
                  </a:lnTo>
                  <a:lnTo>
                    <a:pt x="5368" y="21931"/>
                  </a:lnTo>
                  <a:lnTo>
                    <a:pt x="6656" y="22138"/>
                  </a:lnTo>
                  <a:lnTo>
                    <a:pt x="9446" y="22552"/>
                  </a:lnTo>
                  <a:lnTo>
                    <a:pt x="13525" y="23173"/>
                  </a:lnTo>
                  <a:lnTo>
                    <a:pt x="14813" y="20069"/>
                  </a:lnTo>
                  <a:lnTo>
                    <a:pt x="17818" y="14069"/>
                  </a:lnTo>
                  <a:lnTo>
                    <a:pt x="19321" y="10966"/>
                  </a:lnTo>
                  <a:lnTo>
                    <a:pt x="20824" y="8483"/>
                  </a:lnTo>
                  <a:lnTo>
                    <a:pt x="22112" y="6621"/>
                  </a:lnTo>
                  <a:lnTo>
                    <a:pt x="22541" y="6207"/>
                  </a:lnTo>
                  <a:lnTo>
                    <a:pt x="22970" y="6000"/>
                  </a:lnTo>
                  <a:lnTo>
                    <a:pt x="22970" y="6621"/>
                  </a:lnTo>
                  <a:lnTo>
                    <a:pt x="22326" y="7862"/>
                  </a:lnTo>
                  <a:lnTo>
                    <a:pt x="20180" y="12414"/>
                  </a:lnTo>
                  <a:lnTo>
                    <a:pt x="17818" y="18000"/>
                  </a:lnTo>
                  <a:lnTo>
                    <a:pt x="16745" y="20690"/>
                  </a:lnTo>
                  <a:lnTo>
                    <a:pt x="16101" y="23173"/>
                  </a:lnTo>
                  <a:lnTo>
                    <a:pt x="16101" y="23173"/>
                  </a:lnTo>
                  <a:lnTo>
                    <a:pt x="22112" y="21931"/>
                  </a:lnTo>
                  <a:lnTo>
                    <a:pt x="22541" y="20276"/>
                  </a:lnTo>
                  <a:lnTo>
                    <a:pt x="23185" y="18828"/>
                  </a:lnTo>
                  <a:lnTo>
                    <a:pt x="24258" y="17380"/>
                  </a:lnTo>
                  <a:lnTo>
                    <a:pt x="25332" y="16345"/>
                  </a:lnTo>
                  <a:lnTo>
                    <a:pt x="26620" y="15311"/>
                  </a:lnTo>
                  <a:lnTo>
                    <a:pt x="27908" y="14483"/>
                  </a:lnTo>
                  <a:lnTo>
                    <a:pt x="29411" y="13862"/>
                  </a:lnTo>
                  <a:lnTo>
                    <a:pt x="31128" y="13242"/>
                  </a:lnTo>
                  <a:lnTo>
                    <a:pt x="34777" y="13242"/>
                  </a:lnTo>
                  <a:lnTo>
                    <a:pt x="36280" y="13655"/>
                  </a:lnTo>
                  <a:lnTo>
                    <a:pt x="37997" y="14069"/>
                  </a:lnTo>
                  <a:lnTo>
                    <a:pt x="39500" y="14690"/>
                  </a:lnTo>
                  <a:lnTo>
                    <a:pt x="41003" y="15724"/>
                  </a:lnTo>
                  <a:lnTo>
                    <a:pt x="42076" y="16966"/>
                  </a:lnTo>
                  <a:lnTo>
                    <a:pt x="42720" y="16345"/>
                  </a:lnTo>
                  <a:lnTo>
                    <a:pt x="43579" y="15518"/>
                  </a:lnTo>
                  <a:lnTo>
                    <a:pt x="44867" y="13449"/>
                  </a:lnTo>
                  <a:lnTo>
                    <a:pt x="46155" y="11793"/>
                  </a:lnTo>
                  <a:lnTo>
                    <a:pt x="46584" y="11380"/>
                  </a:lnTo>
                  <a:lnTo>
                    <a:pt x="47013" y="11173"/>
                  </a:lnTo>
                  <a:lnTo>
                    <a:pt x="46799" y="12414"/>
                  </a:lnTo>
                  <a:lnTo>
                    <a:pt x="46155" y="14690"/>
                  </a:lnTo>
                  <a:lnTo>
                    <a:pt x="44008" y="21311"/>
                  </a:lnTo>
                  <a:lnTo>
                    <a:pt x="41647" y="28552"/>
                  </a:lnTo>
                  <a:lnTo>
                    <a:pt x="39715" y="33311"/>
                  </a:lnTo>
                  <a:lnTo>
                    <a:pt x="38212" y="35793"/>
                  </a:lnTo>
                  <a:lnTo>
                    <a:pt x="36280" y="38483"/>
                  </a:lnTo>
                  <a:lnTo>
                    <a:pt x="33919" y="41173"/>
                  </a:lnTo>
                  <a:lnTo>
                    <a:pt x="31772" y="43655"/>
                  </a:lnTo>
                  <a:lnTo>
                    <a:pt x="27908" y="47793"/>
                  </a:lnTo>
                  <a:lnTo>
                    <a:pt x="26190" y="49242"/>
                  </a:lnTo>
                  <a:lnTo>
                    <a:pt x="26190" y="49242"/>
                  </a:lnTo>
                  <a:lnTo>
                    <a:pt x="31772" y="47793"/>
                  </a:lnTo>
                  <a:lnTo>
                    <a:pt x="34563" y="46966"/>
                  </a:lnTo>
                  <a:lnTo>
                    <a:pt x="37353" y="46138"/>
                  </a:lnTo>
                  <a:lnTo>
                    <a:pt x="40144" y="45104"/>
                  </a:lnTo>
                  <a:lnTo>
                    <a:pt x="42720" y="43655"/>
                  </a:lnTo>
                  <a:lnTo>
                    <a:pt x="45081" y="42207"/>
                  </a:lnTo>
                  <a:lnTo>
                    <a:pt x="47443" y="40345"/>
                  </a:lnTo>
                  <a:lnTo>
                    <a:pt x="50663" y="37449"/>
                  </a:lnTo>
                  <a:lnTo>
                    <a:pt x="54741" y="33104"/>
                  </a:lnTo>
                  <a:lnTo>
                    <a:pt x="56673" y="30621"/>
                  </a:lnTo>
                  <a:lnTo>
                    <a:pt x="58820" y="28138"/>
                  </a:lnTo>
                  <a:lnTo>
                    <a:pt x="60538" y="25449"/>
                  </a:lnTo>
                  <a:lnTo>
                    <a:pt x="62040" y="22966"/>
                  </a:lnTo>
                  <a:lnTo>
                    <a:pt x="62684" y="20690"/>
                  </a:lnTo>
                  <a:lnTo>
                    <a:pt x="63328" y="18414"/>
                  </a:lnTo>
                  <a:lnTo>
                    <a:pt x="63758" y="15931"/>
                  </a:lnTo>
                  <a:lnTo>
                    <a:pt x="63972" y="13449"/>
                  </a:lnTo>
                  <a:lnTo>
                    <a:pt x="63972" y="10759"/>
                  </a:lnTo>
                  <a:lnTo>
                    <a:pt x="63758" y="8483"/>
                  </a:lnTo>
                  <a:lnTo>
                    <a:pt x="63114" y="6207"/>
                  </a:lnTo>
                  <a:lnTo>
                    <a:pt x="62255" y="4138"/>
                  </a:lnTo>
                  <a:lnTo>
                    <a:pt x="61611" y="6621"/>
                  </a:lnTo>
                  <a:lnTo>
                    <a:pt x="60752" y="9518"/>
                  </a:lnTo>
                  <a:lnTo>
                    <a:pt x="59679" y="12207"/>
                  </a:lnTo>
                  <a:lnTo>
                    <a:pt x="59035" y="13655"/>
                  </a:lnTo>
                  <a:lnTo>
                    <a:pt x="56888" y="9724"/>
                  </a:lnTo>
                  <a:lnTo>
                    <a:pt x="53239" y="3724"/>
                  </a:lnTo>
                  <a:lnTo>
                    <a:pt x="52809" y="2483"/>
                  </a:lnTo>
                  <a:lnTo>
                    <a:pt x="52165" y="1655"/>
                  </a:lnTo>
                  <a:lnTo>
                    <a:pt x="51092" y="1035"/>
                  </a:lnTo>
                  <a:lnTo>
                    <a:pt x="50019" y="621"/>
                  </a:lnTo>
                  <a:lnTo>
                    <a:pt x="48945" y="414"/>
                  </a:lnTo>
                  <a:lnTo>
                    <a:pt x="47657" y="414"/>
                  </a:lnTo>
                  <a:lnTo>
                    <a:pt x="45940" y="828"/>
                  </a:lnTo>
                  <a:lnTo>
                    <a:pt x="45511" y="1862"/>
                  </a:lnTo>
                  <a:lnTo>
                    <a:pt x="45081" y="3104"/>
                  </a:lnTo>
                  <a:lnTo>
                    <a:pt x="43149" y="6414"/>
                  </a:lnTo>
                  <a:lnTo>
                    <a:pt x="41217" y="9518"/>
                  </a:lnTo>
                  <a:lnTo>
                    <a:pt x="40359" y="10552"/>
                  </a:lnTo>
                  <a:lnTo>
                    <a:pt x="39500" y="11173"/>
                  </a:lnTo>
                  <a:lnTo>
                    <a:pt x="39071" y="11173"/>
                  </a:lnTo>
                  <a:lnTo>
                    <a:pt x="38641" y="10345"/>
                  </a:lnTo>
                  <a:lnTo>
                    <a:pt x="37568" y="7862"/>
                  </a:lnTo>
                  <a:lnTo>
                    <a:pt x="36280" y="4552"/>
                  </a:lnTo>
                  <a:lnTo>
                    <a:pt x="35207" y="2069"/>
                  </a:lnTo>
                  <a:lnTo>
                    <a:pt x="34133" y="2276"/>
                  </a:lnTo>
                  <a:lnTo>
                    <a:pt x="31987" y="2276"/>
                  </a:lnTo>
                  <a:lnTo>
                    <a:pt x="30699" y="2069"/>
                  </a:lnTo>
                  <a:lnTo>
                    <a:pt x="29625" y="1655"/>
                  </a:lnTo>
                  <a:lnTo>
                    <a:pt x="28552" y="1242"/>
                  </a:lnTo>
                  <a:lnTo>
                    <a:pt x="26620" y="0"/>
                  </a:lnTo>
                  <a:close/>
                </a:path>
              </a:pathLst>
            </a:custGeom>
            <a:solidFill>
              <a:srgbClr val="911687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63" name="Shape 763"/>
            <p:cNvSpPr/>
            <p:nvPr/>
          </p:nvSpPr>
          <p:spPr>
            <a:xfrm>
              <a:off x="896225" y="2306875"/>
              <a:ext cx="1277300" cy="367275"/>
            </a:xfrm>
            <a:custGeom>
              <a:avLst/>
              <a:gdLst/>
              <a:ahLst/>
              <a:cxnLst/>
              <a:rect l="0" t="0" r="0" b="0"/>
              <a:pathLst>
                <a:path w="51092" h="14691" extrusionOk="0">
                  <a:moveTo>
                    <a:pt x="32201" y="1"/>
                  </a:moveTo>
                  <a:lnTo>
                    <a:pt x="30698" y="208"/>
                  </a:lnTo>
                  <a:lnTo>
                    <a:pt x="29410" y="622"/>
                  </a:lnTo>
                  <a:lnTo>
                    <a:pt x="28122" y="1035"/>
                  </a:lnTo>
                  <a:lnTo>
                    <a:pt x="26834" y="1449"/>
                  </a:lnTo>
                  <a:lnTo>
                    <a:pt x="25332" y="1863"/>
                  </a:lnTo>
                  <a:lnTo>
                    <a:pt x="23614" y="1242"/>
                  </a:lnTo>
                  <a:lnTo>
                    <a:pt x="21468" y="828"/>
                  </a:lnTo>
                  <a:lnTo>
                    <a:pt x="17389" y="208"/>
                  </a:lnTo>
                  <a:lnTo>
                    <a:pt x="15457" y="415"/>
                  </a:lnTo>
                  <a:lnTo>
                    <a:pt x="13096" y="622"/>
                  </a:lnTo>
                  <a:lnTo>
                    <a:pt x="10520" y="1035"/>
                  </a:lnTo>
                  <a:lnTo>
                    <a:pt x="8158" y="1656"/>
                  </a:lnTo>
                  <a:lnTo>
                    <a:pt x="5582" y="2484"/>
                  </a:lnTo>
                  <a:lnTo>
                    <a:pt x="3435" y="3725"/>
                  </a:lnTo>
                  <a:lnTo>
                    <a:pt x="2362" y="4553"/>
                  </a:lnTo>
                  <a:lnTo>
                    <a:pt x="1503" y="5380"/>
                  </a:lnTo>
                  <a:lnTo>
                    <a:pt x="645" y="6415"/>
                  </a:lnTo>
                  <a:lnTo>
                    <a:pt x="1" y="7449"/>
                  </a:lnTo>
                  <a:lnTo>
                    <a:pt x="2791" y="9518"/>
                  </a:lnTo>
                  <a:lnTo>
                    <a:pt x="5582" y="11173"/>
                  </a:lnTo>
                  <a:lnTo>
                    <a:pt x="7729" y="12208"/>
                  </a:lnTo>
                  <a:lnTo>
                    <a:pt x="10305" y="12828"/>
                  </a:lnTo>
                  <a:lnTo>
                    <a:pt x="12666" y="13449"/>
                  </a:lnTo>
                  <a:lnTo>
                    <a:pt x="15242" y="13863"/>
                  </a:lnTo>
                  <a:lnTo>
                    <a:pt x="20609" y="14484"/>
                  </a:lnTo>
                  <a:lnTo>
                    <a:pt x="26190" y="14691"/>
                  </a:lnTo>
                  <a:lnTo>
                    <a:pt x="31557" y="14484"/>
                  </a:lnTo>
                  <a:lnTo>
                    <a:pt x="36494" y="14070"/>
                  </a:lnTo>
                  <a:lnTo>
                    <a:pt x="41217" y="13449"/>
                  </a:lnTo>
                  <a:lnTo>
                    <a:pt x="45296" y="12622"/>
                  </a:lnTo>
                  <a:lnTo>
                    <a:pt x="46369" y="11173"/>
                  </a:lnTo>
                  <a:lnTo>
                    <a:pt x="47443" y="9932"/>
                  </a:lnTo>
                  <a:lnTo>
                    <a:pt x="48301" y="8484"/>
                  </a:lnTo>
                  <a:lnTo>
                    <a:pt x="49160" y="6828"/>
                  </a:lnTo>
                  <a:lnTo>
                    <a:pt x="49804" y="5380"/>
                  </a:lnTo>
                  <a:lnTo>
                    <a:pt x="50233" y="3725"/>
                  </a:lnTo>
                  <a:lnTo>
                    <a:pt x="51092" y="415"/>
                  </a:lnTo>
                  <a:lnTo>
                    <a:pt x="49375" y="1449"/>
                  </a:lnTo>
                  <a:lnTo>
                    <a:pt x="47872" y="2070"/>
                  </a:lnTo>
                  <a:lnTo>
                    <a:pt x="44867" y="3104"/>
                  </a:lnTo>
                  <a:lnTo>
                    <a:pt x="42505" y="3311"/>
                  </a:lnTo>
                  <a:lnTo>
                    <a:pt x="40573" y="3311"/>
                  </a:lnTo>
                  <a:lnTo>
                    <a:pt x="39071" y="3104"/>
                  </a:lnTo>
                  <a:lnTo>
                    <a:pt x="37997" y="2691"/>
                  </a:lnTo>
                  <a:lnTo>
                    <a:pt x="37138" y="2277"/>
                  </a:lnTo>
                  <a:lnTo>
                    <a:pt x="35206" y="1035"/>
                  </a:lnTo>
                  <a:lnTo>
                    <a:pt x="33704" y="415"/>
                  </a:lnTo>
                  <a:lnTo>
                    <a:pt x="32201" y="1"/>
                  </a:lnTo>
                  <a:close/>
                </a:path>
              </a:pathLst>
            </a:custGeom>
            <a:solidFill>
              <a:srgbClr val="FFF079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64" name="Shape 764"/>
            <p:cNvSpPr/>
            <p:nvPr/>
          </p:nvSpPr>
          <p:spPr>
            <a:xfrm>
              <a:off x="1824675" y="2125850"/>
              <a:ext cx="316650" cy="196575"/>
            </a:xfrm>
            <a:custGeom>
              <a:avLst/>
              <a:gdLst/>
              <a:ahLst/>
              <a:cxnLst/>
              <a:rect l="0" t="0" r="0" b="0"/>
              <a:pathLst>
                <a:path w="12666" h="7863" extrusionOk="0">
                  <a:moveTo>
                    <a:pt x="7729" y="0"/>
                  </a:moveTo>
                  <a:lnTo>
                    <a:pt x="6441" y="207"/>
                  </a:lnTo>
                  <a:lnTo>
                    <a:pt x="5367" y="414"/>
                  </a:lnTo>
                  <a:lnTo>
                    <a:pt x="4079" y="828"/>
                  </a:lnTo>
                  <a:lnTo>
                    <a:pt x="3006" y="1449"/>
                  </a:lnTo>
                  <a:lnTo>
                    <a:pt x="1933" y="2069"/>
                  </a:lnTo>
                  <a:lnTo>
                    <a:pt x="1074" y="2690"/>
                  </a:lnTo>
                  <a:lnTo>
                    <a:pt x="644" y="3518"/>
                  </a:lnTo>
                  <a:lnTo>
                    <a:pt x="215" y="4138"/>
                  </a:lnTo>
                  <a:lnTo>
                    <a:pt x="0" y="4966"/>
                  </a:lnTo>
                  <a:lnTo>
                    <a:pt x="0" y="5587"/>
                  </a:lnTo>
                  <a:lnTo>
                    <a:pt x="430" y="6414"/>
                  </a:lnTo>
                  <a:lnTo>
                    <a:pt x="1074" y="6828"/>
                  </a:lnTo>
                  <a:lnTo>
                    <a:pt x="1718" y="7242"/>
                  </a:lnTo>
                  <a:lnTo>
                    <a:pt x="2577" y="7656"/>
                  </a:lnTo>
                  <a:lnTo>
                    <a:pt x="3650" y="7863"/>
                  </a:lnTo>
                  <a:lnTo>
                    <a:pt x="4938" y="7863"/>
                  </a:lnTo>
                  <a:lnTo>
                    <a:pt x="6011" y="7656"/>
                  </a:lnTo>
                  <a:lnTo>
                    <a:pt x="7299" y="7449"/>
                  </a:lnTo>
                  <a:lnTo>
                    <a:pt x="8587" y="7035"/>
                  </a:lnTo>
                  <a:lnTo>
                    <a:pt x="9661" y="6414"/>
                  </a:lnTo>
                  <a:lnTo>
                    <a:pt x="10734" y="5794"/>
                  </a:lnTo>
                  <a:lnTo>
                    <a:pt x="11378" y="5173"/>
                  </a:lnTo>
                  <a:lnTo>
                    <a:pt x="12022" y="4552"/>
                  </a:lnTo>
                  <a:lnTo>
                    <a:pt x="12451" y="3725"/>
                  </a:lnTo>
                  <a:lnTo>
                    <a:pt x="12666" y="2897"/>
                  </a:lnTo>
                  <a:lnTo>
                    <a:pt x="12451" y="2276"/>
                  </a:lnTo>
                  <a:lnTo>
                    <a:pt x="12237" y="1656"/>
                  </a:lnTo>
                  <a:lnTo>
                    <a:pt x="11593" y="1035"/>
                  </a:lnTo>
                  <a:lnTo>
                    <a:pt x="10949" y="621"/>
                  </a:lnTo>
                  <a:lnTo>
                    <a:pt x="9875" y="207"/>
                  </a:lnTo>
                  <a:lnTo>
                    <a:pt x="9017" y="207"/>
                  </a:lnTo>
                  <a:lnTo>
                    <a:pt x="7729" y="0"/>
                  </a:lnTo>
                  <a:close/>
                </a:path>
              </a:pathLst>
            </a:custGeom>
            <a:solidFill>
              <a:srgbClr val="E1BFA9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</p:grpSp>
    </p:spTree>
  </p:cSld>
  <p:clrMapOvr>
    <a:masterClrMapping/>
  </p:clrMapOvr>
  <p:transition xmlns:p14="http://schemas.microsoft.com/office/powerpoint/2010/main"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7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9" name="Shape 769"/>
          <p:cNvSpPr txBox="1">
            <a:spLocks noGrp="1"/>
          </p:cNvSpPr>
          <p:nvPr>
            <p:ph type="body" idx="1"/>
          </p:nvPr>
        </p:nvSpPr>
        <p:spPr>
          <a:xfrm>
            <a:off x="457200" y="1676400"/>
            <a:ext cx="8229600" cy="3886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Arial"/>
              <a:buNone/>
            </a:pPr>
            <a:r>
              <a:rPr lang="en-US" sz="3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6. </a:t>
            </a:r>
            <a:r>
              <a:rPr lang="en-US" sz="3200" b="0" i="0" u="sng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Forms of Government</a:t>
            </a:r>
          </a:p>
          <a:p>
            <a:pPr marL="1143000" marR="0" lvl="2" indent="-2286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lt2"/>
              </a:buClr>
              <a:buSzPct val="39583"/>
              <a:buFont typeface="Arial"/>
              <a:buChar char="●"/>
            </a:pPr>
            <a:r>
              <a:rPr lang="en-US"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People form governments to provide for their common needs</a:t>
            </a:r>
          </a:p>
          <a:p>
            <a:pPr marL="1143000" marR="0" lvl="2" indent="-2286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lt2"/>
              </a:buClr>
              <a:buSzPct val="39583"/>
              <a:buFont typeface="Arial"/>
              <a:buChar char="●"/>
            </a:pPr>
            <a:r>
              <a:rPr lang="en-US"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Types</a:t>
            </a:r>
          </a:p>
          <a:p>
            <a:pPr marL="1600200" marR="0" lvl="3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ct val="42500"/>
              <a:buFont typeface="Arial"/>
              <a:buChar char="●"/>
            </a:pPr>
            <a:r>
              <a:rPr lang="en-US" sz="2000" b="0" i="0" u="sng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Democracy</a:t>
            </a:r>
            <a:r>
              <a:rPr lang="en-US"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 people have supreme power</a:t>
            </a:r>
          </a:p>
          <a:p>
            <a:pPr marL="1600200" marR="0" lvl="3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ct val="42500"/>
              <a:buFont typeface="Arial"/>
              <a:buChar char="●"/>
            </a:pPr>
            <a:r>
              <a:rPr lang="en-US" sz="2000" b="0" i="0" u="sng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Republic</a:t>
            </a:r>
            <a:r>
              <a:rPr lang="en-US"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 people choose leaders to represent them</a:t>
            </a:r>
          </a:p>
          <a:p>
            <a:pPr marL="1600200" marR="0" lvl="3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ct val="42500"/>
              <a:buFont typeface="Arial"/>
              <a:buChar char="●"/>
            </a:pPr>
            <a:r>
              <a:rPr lang="en-US" sz="2000" b="0" i="0" u="sng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Dictatorship</a:t>
            </a:r>
            <a:r>
              <a:rPr lang="en-US"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  a ruler or group holds power by force</a:t>
            </a:r>
          </a:p>
        </p:txBody>
      </p:sp>
      <p:sp>
        <p:nvSpPr>
          <p:cNvPr id="770" name="Shape 770"/>
          <p:cNvSpPr txBox="1">
            <a:spLocks noGrp="1"/>
          </p:cNvSpPr>
          <p:nvPr>
            <p:ph type="title"/>
          </p:nvPr>
        </p:nvSpPr>
        <p:spPr>
          <a:xfrm>
            <a:off x="457200" y="457200"/>
            <a:ext cx="8229600" cy="1371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4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7 Elements of Culture</a:t>
            </a:r>
          </a:p>
        </p:txBody>
      </p:sp>
      <p:pic>
        <p:nvPicPr>
          <p:cNvPr id="771" name="Shape 77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4572000"/>
            <a:ext cx="1882774" cy="2285999"/>
          </a:xfrm>
          <a:prstGeom prst="rect">
            <a:avLst/>
          </a:prstGeom>
          <a:noFill/>
          <a:ln>
            <a:noFill/>
          </a:ln>
        </p:spPr>
      </p:pic>
      <p:pic>
        <p:nvPicPr>
          <p:cNvPr id="772" name="Shape 77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410200" y="4648200"/>
            <a:ext cx="3733799" cy="22098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773" name="Shape 773"/>
          <p:cNvCxnSpPr/>
          <p:nvPr/>
        </p:nvCxnSpPr>
        <p:spPr>
          <a:xfrm>
            <a:off x="3962400" y="6629400"/>
            <a:ext cx="1371599" cy="0"/>
          </a:xfrm>
          <a:prstGeom prst="straightConnector1">
            <a:avLst/>
          </a:prstGeom>
          <a:noFill/>
          <a:ln w="9525" cap="rnd">
            <a:solidFill>
              <a:schemeClr val="dk1"/>
            </a:solidFill>
            <a:prstDash val="solid"/>
            <a:miter/>
            <a:headEnd type="none" w="med" len="med"/>
            <a:tailEnd type="triangle" w="med" len="med"/>
          </a:ln>
        </p:spPr>
      </p:cxnSp>
      <p:cxnSp>
        <p:nvCxnSpPr>
          <p:cNvPr id="774" name="Shape 774"/>
          <p:cNvCxnSpPr/>
          <p:nvPr/>
        </p:nvCxnSpPr>
        <p:spPr>
          <a:xfrm rot="10800000">
            <a:off x="1981200" y="5029200"/>
            <a:ext cx="990599" cy="0"/>
          </a:xfrm>
          <a:prstGeom prst="straightConnector1">
            <a:avLst/>
          </a:prstGeom>
          <a:noFill/>
          <a:ln w="9525" cap="rnd">
            <a:solidFill>
              <a:schemeClr val="dk1"/>
            </a:solidFill>
            <a:prstDash val="solid"/>
            <a:miter/>
            <a:headEnd type="none" w="med" len="med"/>
            <a:tailEnd type="triangle" w="med" len="med"/>
          </a:ln>
        </p:spPr>
      </p:cxnSp>
      <p:sp>
        <p:nvSpPr>
          <p:cNvPr id="775" name="Shape 775"/>
          <p:cNvSpPr txBox="1"/>
          <p:nvPr/>
        </p:nvSpPr>
        <p:spPr>
          <a:xfrm>
            <a:off x="1981200" y="5105400"/>
            <a:ext cx="1492250" cy="36671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White House</a:t>
            </a:r>
          </a:p>
        </p:txBody>
      </p:sp>
      <p:sp>
        <p:nvSpPr>
          <p:cNvPr id="776" name="Shape 776"/>
          <p:cNvSpPr txBox="1"/>
          <p:nvPr/>
        </p:nvSpPr>
        <p:spPr>
          <a:xfrm>
            <a:off x="3810000" y="5638800"/>
            <a:ext cx="1752600" cy="9159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Great Britain’s Houses of Parliament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theme/theme1.xml><?xml version="1.0" encoding="utf-8"?>
<a:theme xmlns:a="http://schemas.openxmlformats.org/drawingml/2006/main" name="Custom Theme">
  <a:themeElements>
    <a:clrScheme name="Pixel 1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9999FF"/>
      </a:accent4>
      <a:accent5>
        <a:srgbClr val="9999CC"/>
      </a:accent5>
      <a:accent6>
        <a:srgbClr val="FFFFFF"/>
      </a:accent6>
      <a:hlink>
        <a:srgbClr val="666699"/>
      </a:hlink>
      <a:folHlink>
        <a:srgbClr val="CCCCE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249</Words>
  <Application>Microsoft Macintosh PowerPoint</Application>
  <PresentationFormat>On-screen Show (4:3)</PresentationFormat>
  <Paragraphs>74</Paragraphs>
  <Slides>12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Custom Theme</vt:lpstr>
      <vt:lpstr>Culture</vt:lpstr>
      <vt:lpstr>Culture</vt:lpstr>
      <vt:lpstr>Elements of Culture</vt:lpstr>
      <vt:lpstr>Elements of Culture</vt:lpstr>
      <vt:lpstr>Elements of Culture</vt:lpstr>
      <vt:lpstr>Elements of Culture</vt:lpstr>
      <vt:lpstr>7 Elements of Culture</vt:lpstr>
      <vt:lpstr>7 Elements of Culture</vt:lpstr>
      <vt:lpstr>7 Elements of Culture</vt:lpstr>
      <vt:lpstr>7 Elements of Culture</vt:lpstr>
      <vt:lpstr>Ways Cultures Change</vt:lpstr>
      <vt:lpstr>Be Careful of…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Culture</dc:title>
  <cp:lastModifiedBy>Cheng Cheng</cp:lastModifiedBy>
  <cp:revision>3</cp:revision>
  <dcterms:modified xsi:type="dcterms:W3CDTF">2015-05-12T22:31:58Z</dcterms:modified>
</cp:coreProperties>
</file>